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autoCompressPictures="0">
  <p:sldMasterIdLst>
    <p:sldMasterId id="2147483660" r:id="rId4"/>
  </p:sldMasterIdLst>
  <p:notesMasterIdLst>
    <p:notesMasterId r:id="rId10"/>
  </p:notesMasterIdLst>
  <p:sldIdLst>
    <p:sldId id="338" r:id="rId5"/>
    <p:sldId id="340" r:id="rId6"/>
    <p:sldId id="344" r:id="rId7"/>
    <p:sldId id="352" r:id="rId8"/>
    <p:sldId id="351" r:id="rId9"/>
  </p:sldIdLst>
  <p:sldSz cx="12192000" cy="6858000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555555"/>
    <a:srgbClr val="346C85"/>
    <a:srgbClr val="2C4788"/>
    <a:srgbClr val="386D3C"/>
    <a:srgbClr val="4D348D"/>
    <a:srgbClr val="7A7500"/>
    <a:srgbClr val="A15800"/>
    <a:srgbClr val="982F32"/>
    <a:srgbClr val="395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9C665CE-433C-4089-99DC-B8E8886EB79D}" v="51" dt="2025-02-23T13:35:47.0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69" autoAdjust="0"/>
    <p:restoredTop sz="87403" autoAdjust="0"/>
  </p:normalViewPr>
  <p:slideViewPr>
    <p:cSldViewPr>
      <p:cViewPr varScale="1">
        <p:scale>
          <a:sx n="90" d="100"/>
          <a:sy n="90" d="100"/>
        </p:scale>
        <p:origin x="366" y="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275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4D82DB-D38A-43D2-A1AE-F20190BA7AAA}" type="datetimeFigureOut">
              <a:rPr lang="en-GB" smtClean="0"/>
              <a:t>23/02/2025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40363" cy="39100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275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A464FB-2853-40B7-9FD4-DF8B64C446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710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A464FB-2853-40B7-9FD4-DF8B64C446A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90717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A464FB-2853-40B7-9FD4-DF8B64C446AE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54730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A464FB-2853-40B7-9FD4-DF8B64C446AE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1993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BE27CB52-5FCD-F146-AE98-5D36C008A7D9}"/>
              </a:ext>
            </a:extLst>
          </p:cNvPr>
          <p:cNvGrpSpPr/>
          <p:nvPr userDrawn="1"/>
        </p:nvGrpSpPr>
        <p:grpSpPr>
          <a:xfrm>
            <a:off x="1798655" y="413957"/>
            <a:ext cx="10286999" cy="5928320"/>
            <a:chOff x="914401" y="381000"/>
            <a:chExt cx="10286999" cy="5898494"/>
          </a:xfrm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B2F99DF6-A203-9D44-9A6A-0AC1A58A2ED9}"/>
                </a:ext>
              </a:extLst>
            </p:cNvPr>
            <p:cNvSpPr>
              <a:spLocks/>
            </p:cNvSpPr>
            <p:nvPr/>
          </p:nvSpPr>
          <p:spPr bwMode="auto">
            <a:xfrm>
              <a:off x="9779656" y="381000"/>
              <a:ext cx="1421744" cy="1322185"/>
            </a:xfrm>
            <a:custGeom>
              <a:avLst/>
              <a:gdLst/>
              <a:ahLst/>
              <a:cxnLst>
                <a:cxn ang="0">
                  <a:pos x="15" y="6537"/>
                </a:cxn>
                <a:cxn ang="0">
                  <a:pos x="210" y="6543"/>
                </a:cxn>
                <a:cxn ang="0">
                  <a:pos x="464" y="6570"/>
                </a:cxn>
                <a:cxn ang="0">
                  <a:pos x="712" y="6615"/>
                </a:cxn>
                <a:cxn ang="0">
                  <a:pos x="952" y="6679"/>
                </a:cxn>
                <a:cxn ang="0">
                  <a:pos x="1180" y="6762"/>
                </a:cxn>
                <a:cxn ang="0">
                  <a:pos x="1400" y="6860"/>
                </a:cxn>
                <a:cxn ang="0">
                  <a:pos x="1605" y="6973"/>
                </a:cxn>
                <a:cxn ang="0">
                  <a:pos x="1797" y="7100"/>
                </a:cxn>
                <a:cxn ang="0">
                  <a:pos x="1972" y="7240"/>
                </a:cxn>
                <a:cxn ang="0">
                  <a:pos x="2131" y="7392"/>
                </a:cxn>
                <a:cxn ang="0">
                  <a:pos x="2270" y="7553"/>
                </a:cxn>
                <a:cxn ang="0">
                  <a:pos x="2388" y="7725"/>
                </a:cxn>
                <a:cxn ang="0">
                  <a:pos x="2485" y="7903"/>
                </a:cxn>
                <a:cxn ang="0">
                  <a:pos x="2558" y="8089"/>
                </a:cxn>
                <a:cxn ang="0">
                  <a:pos x="2607" y="8280"/>
                </a:cxn>
                <a:cxn ang="0">
                  <a:pos x="2629" y="8477"/>
                </a:cxn>
                <a:cxn ang="0">
                  <a:pos x="9167" y="8416"/>
                </a:cxn>
                <a:cxn ang="0">
                  <a:pos x="9149" y="7979"/>
                </a:cxn>
                <a:cxn ang="0">
                  <a:pos x="9106" y="7548"/>
                </a:cxn>
                <a:cxn ang="0">
                  <a:pos x="9042" y="7124"/>
                </a:cxn>
                <a:cxn ang="0">
                  <a:pos x="8957" y="6706"/>
                </a:cxn>
                <a:cxn ang="0">
                  <a:pos x="8848" y="6296"/>
                </a:cxn>
                <a:cxn ang="0">
                  <a:pos x="8720" y="5894"/>
                </a:cxn>
                <a:cxn ang="0">
                  <a:pos x="8570" y="5500"/>
                </a:cxn>
                <a:cxn ang="0">
                  <a:pos x="8401" y="5115"/>
                </a:cxn>
                <a:cxn ang="0">
                  <a:pos x="8212" y="4740"/>
                </a:cxn>
                <a:cxn ang="0">
                  <a:pos x="8005" y="4374"/>
                </a:cxn>
                <a:cxn ang="0">
                  <a:pos x="7780" y="4020"/>
                </a:cxn>
                <a:cxn ang="0">
                  <a:pos x="7538" y="3677"/>
                </a:cxn>
                <a:cxn ang="0">
                  <a:pos x="7278" y="3347"/>
                </a:cxn>
                <a:cxn ang="0">
                  <a:pos x="7001" y="3026"/>
                </a:cxn>
                <a:cxn ang="0">
                  <a:pos x="6710" y="2721"/>
                </a:cxn>
                <a:cxn ang="0">
                  <a:pos x="6403" y="2427"/>
                </a:cxn>
                <a:cxn ang="0">
                  <a:pos x="6082" y="2150"/>
                </a:cxn>
                <a:cxn ang="0">
                  <a:pos x="5746" y="1884"/>
                </a:cxn>
                <a:cxn ang="0">
                  <a:pos x="5397" y="1635"/>
                </a:cxn>
                <a:cxn ang="0">
                  <a:pos x="5035" y="1401"/>
                </a:cxn>
                <a:cxn ang="0">
                  <a:pos x="4661" y="1183"/>
                </a:cxn>
                <a:cxn ang="0">
                  <a:pos x="4274" y="982"/>
                </a:cxn>
                <a:cxn ang="0">
                  <a:pos x="3878" y="798"/>
                </a:cxn>
                <a:cxn ang="0">
                  <a:pos x="3470" y="631"/>
                </a:cxn>
                <a:cxn ang="0">
                  <a:pos x="3052" y="482"/>
                </a:cxn>
                <a:cxn ang="0">
                  <a:pos x="2626" y="353"/>
                </a:cxn>
                <a:cxn ang="0">
                  <a:pos x="2189" y="244"/>
                </a:cxn>
                <a:cxn ang="0">
                  <a:pos x="1745" y="153"/>
                </a:cxn>
                <a:cxn ang="0">
                  <a:pos x="1294" y="82"/>
                </a:cxn>
                <a:cxn ang="0">
                  <a:pos x="834" y="34"/>
                </a:cxn>
                <a:cxn ang="0">
                  <a:pos x="369" y="6"/>
                </a:cxn>
                <a:cxn ang="0">
                  <a:pos x="15" y="0"/>
                </a:cxn>
              </a:cxnLst>
              <a:rect l="0" t="0" r="r" b="b"/>
              <a:pathLst>
                <a:path w="9167" h="8526">
                  <a:moveTo>
                    <a:pt x="15" y="0"/>
                  </a:moveTo>
                  <a:lnTo>
                    <a:pt x="0" y="0"/>
                  </a:lnTo>
                  <a:lnTo>
                    <a:pt x="0" y="6537"/>
                  </a:lnTo>
                  <a:lnTo>
                    <a:pt x="15" y="6537"/>
                  </a:lnTo>
                  <a:lnTo>
                    <a:pt x="15" y="6537"/>
                  </a:lnTo>
                  <a:lnTo>
                    <a:pt x="81" y="6538"/>
                  </a:lnTo>
                  <a:lnTo>
                    <a:pt x="146" y="6540"/>
                  </a:lnTo>
                  <a:lnTo>
                    <a:pt x="210" y="6543"/>
                  </a:lnTo>
                  <a:lnTo>
                    <a:pt x="274" y="6548"/>
                  </a:lnTo>
                  <a:lnTo>
                    <a:pt x="338" y="6554"/>
                  </a:lnTo>
                  <a:lnTo>
                    <a:pt x="401" y="6561"/>
                  </a:lnTo>
                  <a:lnTo>
                    <a:pt x="464" y="6570"/>
                  </a:lnTo>
                  <a:lnTo>
                    <a:pt x="526" y="6579"/>
                  </a:lnTo>
                  <a:lnTo>
                    <a:pt x="589" y="6590"/>
                  </a:lnTo>
                  <a:lnTo>
                    <a:pt x="651" y="6602"/>
                  </a:lnTo>
                  <a:lnTo>
                    <a:pt x="712" y="6615"/>
                  </a:lnTo>
                  <a:lnTo>
                    <a:pt x="772" y="6629"/>
                  </a:lnTo>
                  <a:lnTo>
                    <a:pt x="833" y="6645"/>
                  </a:lnTo>
                  <a:lnTo>
                    <a:pt x="892" y="6662"/>
                  </a:lnTo>
                  <a:lnTo>
                    <a:pt x="952" y="6679"/>
                  </a:lnTo>
                  <a:lnTo>
                    <a:pt x="1010" y="6699"/>
                  </a:lnTo>
                  <a:lnTo>
                    <a:pt x="1067" y="6718"/>
                  </a:lnTo>
                  <a:lnTo>
                    <a:pt x="1124" y="6740"/>
                  </a:lnTo>
                  <a:lnTo>
                    <a:pt x="1180" y="6762"/>
                  </a:lnTo>
                  <a:lnTo>
                    <a:pt x="1236" y="6785"/>
                  </a:lnTo>
                  <a:lnTo>
                    <a:pt x="1291" y="6809"/>
                  </a:lnTo>
                  <a:lnTo>
                    <a:pt x="1346" y="6834"/>
                  </a:lnTo>
                  <a:lnTo>
                    <a:pt x="1400" y="6860"/>
                  </a:lnTo>
                  <a:lnTo>
                    <a:pt x="1453" y="6886"/>
                  </a:lnTo>
                  <a:lnTo>
                    <a:pt x="1504" y="6915"/>
                  </a:lnTo>
                  <a:lnTo>
                    <a:pt x="1555" y="6944"/>
                  </a:lnTo>
                  <a:lnTo>
                    <a:pt x="1605" y="6973"/>
                  </a:lnTo>
                  <a:lnTo>
                    <a:pt x="1655" y="7003"/>
                  </a:lnTo>
                  <a:lnTo>
                    <a:pt x="1703" y="7035"/>
                  </a:lnTo>
                  <a:lnTo>
                    <a:pt x="1750" y="7067"/>
                  </a:lnTo>
                  <a:lnTo>
                    <a:pt x="1797" y="7100"/>
                  </a:lnTo>
                  <a:lnTo>
                    <a:pt x="1842" y="7133"/>
                  </a:lnTo>
                  <a:lnTo>
                    <a:pt x="1886" y="7169"/>
                  </a:lnTo>
                  <a:lnTo>
                    <a:pt x="1929" y="7204"/>
                  </a:lnTo>
                  <a:lnTo>
                    <a:pt x="1972" y="7240"/>
                  </a:lnTo>
                  <a:lnTo>
                    <a:pt x="2013" y="7276"/>
                  </a:lnTo>
                  <a:lnTo>
                    <a:pt x="2054" y="7314"/>
                  </a:lnTo>
                  <a:lnTo>
                    <a:pt x="2093" y="7353"/>
                  </a:lnTo>
                  <a:lnTo>
                    <a:pt x="2131" y="7392"/>
                  </a:lnTo>
                  <a:lnTo>
                    <a:pt x="2167" y="7431"/>
                  </a:lnTo>
                  <a:lnTo>
                    <a:pt x="2203" y="7471"/>
                  </a:lnTo>
                  <a:lnTo>
                    <a:pt x="2237" y="7512"/>
                  </a:lnTo>
                  <a:lnTo>
                    <a:pt x="2270" y="7553"/>
                  </a:lnTo>
                  <a:lnTo>
                    <a:pt x="2301" y="7595"/>
                  </a:lnTo>
                  <a:lnTo>
                    <a:pt x="2332" y="7638"/>
                  </a:lnTo>
                  <a:lnTo>
                    <a:pt x="2360" y="7680"/>
                  </a:lnTo>
                  <a:lnTo>
                    <a:pt x="2388" y="7725"/>
                  </a:lnTo>
                  <a:lnTo>
                    <a:pt x="2415" y="7768"/>
                  </a:lnTo>
                  <a:lnTo>
                    <a:pt x="2439" y="7813"/>
                  </a:lnTo>
                  <a:lnTo>
                    <a:pt x="2463" y="7857"/>
                  </a:lnTo>
                  <a:lnTo>
                    <a:pt x="2485" y="7903"/>
                  </a:lnTo>
                  <a:lnTo>
                    <a:pt x="2506" y="7949"/>
                  </a:lnTo>
                  <a:lnTo>
                    <a:pt x="2525" y="7995"/>
                  </a:lnTo>
                  <a:lnTo>
                    <a:pt x="2542" y="8042"/>
                  </a:lnTo>
                  <a:lnTo>
                    <a:pt x="2558" y="8089"/>
                  </a:lnTo>
                  <a:lnTo>
                    <a:pt x="2573" y="8136"/>
                  </a:lnTo>
                  <a:lnTo>
                    <a:pt x="2586" y="8184"/>
                  </a:lnTo>
                  <a:lnTo>
                    <a:pt x="2597" y="8232"/>
                  </a:lnTo>
                  <a:lnTo>
                    <a:pt x="2607" y="8280"/>
                  </a:lnTo>
                  <a:lnTo>
                    <a:pt x="2615" y="8329"/>
                  </a:lnTo>
                  <a:lnTo>
                    <a:pt x="2621" y="8379"/>
                  </a:lnTo>
                  <a:lnTo>
                    <a:pt x="2626" y="8428"/>
                  </a:lnTo>
                  <a:lnTo>
                    <a:pt x="2629" y="8477"/>
                  </a:lnTo>
                  <a:lnTo>
                    <a:pt x="2630" y="8526"/>
                  </a:lnTo>
                  <a:lnTo>
                    <a:pt x="9167" y="8526"/>
                  </a:lnTo>
                  <a:lnTo>
                    <a:pt x="9167" y="8526"/>
                  </a:lnTo>
                  <a:lnTo>
                    <a:pt x="9167" y="8416"/>
                  </a:lnTo>
                  <a:lnTo>
                    <a:pt x="9165" y="8306"/>
                  </a:lnTo>
                  <a:lnTo>
                    <a:pt x="9160" y="8197"/>
                  </a:lnTo>
                  <a:lnTo>
                    <a:pt x="9156" y="8088"/>
                  </a:lnTo>
                  <a:lnTo>
                    <a:pt x="9149" y="7979"/>
                  </a:lnTo>
                  <a:lnTo>
                    <a:pt x="9141" y="7871"/>
                  </a:lnTo>
                  <a:lnTo>
                    <a:pt x="9130" y="7763"/>
                  </a:lnTo>
                  <a:lnTo>
                    <a:pt x="9119" y="7656"/>
                  </a:lnTo>
                  <a:lnTo>
                    <a:pt x="9106" y="7548"/>
                  </a:lnTo>
                  <a:lnTo>
                    <a:pt x="9093" y="7442"/>
                  </a:lnTo>
                  <a:lnTo>
                    <a:pt x="9078" y="7336"/>
                  </a:lnTo>
                  <a:lnTo>
                    <a:pt x="9061" y="7229"/>
                  </a:lnTo>
                  <a:lnTo>
                    <a:pt x="9042" y="7124"/>
                  </a:lnTo>
                  <a:lnTo>
                    <a:pt x="9023" y="7019"/>
                  </a:lnTo>
                  <a:lnTo>
                    <a:pt x="9002" y="6914"/>
                  </a:lnTo>
                  <a:lnTo>
                    <a:pt x="8979" y="6810"/>
                  </a:lnTo>
                  <a:lnTo>
                    <a:pt x="8957" y="6706"/>
                  </a:lnTo>
                  <a:lnTo>
                    <a:pt x="8931" y="6603"/>
                  </a:lnTo>
                  <a:lnTo>
                    <a:pt x="8905" y="6500"/>
                  </a:lnTo>
                  <a:lnTo>
                    <a:pt x="8878" y="6398"/>
                  </a:lnTo>
                  <a:lnTo>
                    <a:pt x="8848" y="6296"/>
                  </a:lnTo>
                  <a:lnTo>
                    <a:pt x="8818" y="6195"/>
                  </a:lnTo>
                  <a:lnTo>
                    <a:pt x="8786" y="6094"/>
                  </a:lnTo>
                  <a:lnTo>
                    <a:pt x="8753" y="5993"/>
                  </a:lnTo>
                  <a:lnTo>
                    <a:pt x="8720" y="5894"/>
                  </a:lnTo>
                  <a:lnTo>
                    <a:pt x="8684" y="5795"/>
                  </a:lnTo>
                  <a:lnTo>
                    <a:pt x="8647" y="5695"/>
                  </a:lnTo>
                  <a:lnTo>
                    <a:pt x="8609" y="5598"/>
                  </a:lnTo>
                  <a:lnTo>
                    <a:pt x="8570" y="5500"/>
                  </a:lnTo>
                  <a:lnTo>
                    <a:pt x="8530" y="5402"/>
                  </a:lnTo>
                  <a:lnTo>
                    <a:pt x="8488" y="5306"/>
                  </a:lnTo>
                  <a:lnTo>
                    <a:pt x="8446" y="5210"/>
                  </a:lnTo>
                  <a:lnTo>
                    <a:pt x="8401" y="5115"/>
                  </a:lnTo>
                  <a:lnTo>
                    <a:pt x="8355" y="5020"/>
                  </a:lnTo>
                  <a:lnTo>
                    <a:pt x="8309" y="4927"/>
                  </a:lnTo>
                  <a:lnTo>
                    <a:pt x="8261" y="4833"/>
                  </a:lnTo>
                  <a:lnTo>
                    <a:pt x="8212" y="4740"/>
                  </a:lnTo>
                  <a:lnTo>
                    <a:pt x="8162" y="4648"/>
                  </a:lnTo>
                  <a:lnTo>
                    <a:pt x="8112" y="4556"/>
                  </a:lnTo>
                  <a:lnTo>
                    <a:pt x="8059" y="4465"/>
                  </a:lnTo>
                  <a:lnTo>
                    <a:pt x="8005" y="4374"/>
                  </a:lnTo>
                  <a:lnTo>
                    <a:pt x="7950" y="4285"/>
                  </a:lnTo>
                  <a:lnTo>
                    <a:pt x="7896" y="4196"/>
                  </a:lnTo>
                  <a:lnTo>
                    <a:pt x="7838" y="4108"/>
                  </a:lnTo>
                  <a:lnTo>
                    <a:pt x="7780" y="4020"/>
                  </a:lnTo>
                  <a:lnTo>
                    <a:pt x="7721" y="3934"/>
                  </a:lnTo>
                  <a:lnTo>
                    <a:pt x="7661" y="3847"/>
                  </a:lnTo>
                  <a:lnTo>
                    <a:pt x="7599" y="3762"/>
                  </a:lnTo>
                  <a:lnTo>
                    <a:pt x="7538" y="3677"/>
                  </a:lnTo>
                  <a:lnTo>
                    <a:pt x="7474" y="3594"/>
                  </a:lnTo>
                  <a:lnTo>
                    <a:pt x="7410" y="3510"/>
                  </a:lnTo>
                  <a:lnTo>
                    <a:pt x="7344" y="3428"/>
                  </a:lnTo>
                  <a:lnTo>
                    <a:pt x="7278" y="3347"/>
                  </a:lnTo>
                  <a:lnTo>
                    <a:pt x="7211" y="3265"/>
                  </a:lnTo>
                  <a:lnTo>
                    <a:pt x="7142" y="3185"/>
                  </a:lnTo>
                  <a:lnTo>
                    <a:pt x="7072" y="3105"/>
                  </a:lnTo>
                  <a:lnTo>
                    <a:pt x="7001" y="3026"/>
                  </a:lnTo>
                  <a:lnTo>
                    <a:pt x="6931" y="2949"/>
                  </a:lnTo>
                  <a:lnTo>
                    <a:pt x="6859" y="2872"/>
                  </a:lnTo>
                  <a:lnTo>
                    <a:pt x="6784" y="2797"/>
                  </a:lnTo>
                  <a:lnTo>
                    <a:pt x="6710" y="2721"/>
                  </a:lnTo>
                  <a:lnTo>
                    <a:pt x="6634" y="2646"/>
                  </a:lnTo>
                  <a:lnTo>
                    <a:pt x="6559" y="2573"/>
                  </a:lnTo>
                  <a:lnTo>
                    <a:pt x="6481" y="2499"/>
                  </a:lnTo>
                  <a:lnTo>
                    <a:pt x="6403" y="2427"/>
                  </a:lnTo>
                  <a:lnTo>
                    <a:pt x="6325" y="2356"/>
                  </a:lnTo>
                  <a:lnTo>
                    <a:pt x="6245" y="2287"/>
                  </a:lnTo>
                  <a:lnTo>
                    <a:pt x="6163" y="2217"/>
                  </a:lnTo>
                  <a:lnTo>
                    <a:pt x="6082" y="2150"/>
                  </a:lnTo>
                  <a:lnTo>
                    <a:pt x="5999" y="2081"/>
                  </a:lnTo>
                  <a:lnTo>
                    <a:pt x="5915" y="2015"/>
                  </a:lnTo>
                  <a:lnTo>
                    <a:pt x="5832" y="1949"/>
                  </a:lnTo>
                  <a:lnTo>
                    <a:pt x="5746" y="1884"/>
                  </a:lnTo>
                  <a:lnTo>
                    <a:pt x="5660" y="1820"/>
                  </a:lnTo>
                  <a:lnTo>
                    <a:pt x="5573" y="1757"/>
                  </a:lnTo>
                  <a:lnTo>
                    <a:pt x="5485" y="1696"/>
                  </a:lnTo>
                  <a:lnTo>
                    <a:pt x="5397" y="1635"/>
                  </a:lnTo>
                  <a:lnTo>
                    <a:pt x="5308" y="1574"/>
                  </a:lnTo>
                  <a:lnTo>
                    <a:pt x="5218" y="1516"/>
                  </a:lnTo>
                  <a:lnTo>
                    <a:pt x="5126" y="1458"/>
                  </a:lnTo>
                  <a:lnTo>
                    <a:pt x="5035" y="1401"/>
                  </a:lnTo>
                  <a:lnTo>
                    <a:pt x="4942" y="1345"/>
                  </a:lnTo>
                  <a:lnTo>
                    <a:pt x="4850" y="1290"/>
                  </a:lnTo>
                  <a:lnTo>
                    <a:pt x="4756" y="1236"/>
                  </a:lnTo>
                  <a:lnTo>
                    <a:pt x="4661" y="1183"/>
                  </a:lnTo>
                  <a:lnTo>
                    <a:pt x="4565" y="1131"/>
                  </a:lnTo>
                  <a:lnTo>
                    <a:pt x="4469" y="1080"/>
                  </a:lnTo>
                  <a:lnTo>
                    <a:pt x="4373" y="1030"/>
                  </a:lnTo>
                  <a:lnTo>
                    <a:pt x="4274" y="982"/>
                  </a:lnTo>
                  <a:lnTo>
                    <a:pt x="4176" y="934"/>
                  </a:lnTo>
                  <a:lnTo>
                    <a:pt x="4078" y="887"/>
                  </a:lnTo>
                  <a:lnTo>
                    <a:pt x="3978" y="842"/>
                  </a:lnTo>
                  <a:lnTo>
                    <a:pt x="3878" y="798"/>
                  </a:lnTo>
                  <a:lnTo>
                    <a:pt x="3777" y="755"/>
                  </a:lnTo>
                  <a:lnTo>
                    <a:pt x="3675" y="712"/>
                  </a:lnTo>
                  <a:lnTo>
                    <a:pt x="3572" y="671"/>
                  </a:lnTo>
                  <a:lnTo>
                    <a:pt x="3470" y="631"/>
                  </a:lnTo>
                  <a:lnTo>
                    <a:pt x="3367" y="592"/>
                  </a:lnTo>
                  <a:lnTo>
                    <a:pt x="3263" y="555"/>
                  </a:lnTo>
                  <a:lnTo>
                    <a:pt x="3157" y="518"/>
                  </a:lnTo>
                  <a:lnTo>
                    <a:pt x="3052" y="482"/>
                  </a:lnTo>
                  <a:lnTo>
                    <a:pt x="2946" y="448"/>
                  </a:lnTo>
                  <a:lnTo>
                    <a:pt x="2839" y="416"/>
                  </a:lnTo>
                  <a:lnTo>
                    <a:pt x="2733" y="384"/>
                  </a:lnTo>
                  <a:lnTo>
                    <a:pt x="2626" y="353"/>
                  </a:lnTo>
                  <a:lnTo>
                    <a:pt x="2517" y="324"/>
                  </a:lnTo>
                  <a:lnTo>
                    <a:pt x="2408" y="296"/>
                  </a:lnTo>
                  <a:lnTo>
                    <a:pt x="2299" y="269"/>
                  </a:lnTo>
                  <a:lnTo>
                    <a:pt x="2189" y="244"/>
                  </a:lnTo>
                  <a:lnTo>
                    <a:pt x="2079" y="218"/>
                  </a:lnTo>
                  <a:lnTo>
                    <a:pt x="1968" y="196"/>
                  </a:lnTo>
                  <a:lnTo>
                    <a:pt x="1857" y="174"/>
                  </a:lnTo>
                  <a:lnTo>
                    <a:pt x="1745" y="153"/>
                  </a:lnTo>
                  <a:lnTo>
                    <a:pt x="1633" y="134"/>
                  </a:lnTo>
                  <a:lnTo>
                    <a:pt x="1520" y="115"/>
                  </a:lnTo>
                  <a:lnTo>
                    <a:pt x="1407" y="98"/>
                  </a:lnTo>
                  <a:lnTo>
                    <a:pt x="1294" y="82"/>
                  </a:lnTo>
                  <a:lnTo>
                    <a:pt x="1179" y="69"/>
                  </a:lnTo>
                  <a:lnTo>
                    <a:pt x="1065" y="56"/>
                  </a:lnTo>
                  <a:lnTo>
                    <a:pt x="949" y="45"/>
                  </a:lnTo>
                  <a:lnTo>
                    <a:pt x="834" y="34"/>
                  </a:lnTo>
                  <a:lnTo>
                    <a:pt x="719" y="25"/>
                  </a:lnTo>
                  <a:lnTo>
                    <a:pt x="602" y="17"/>
                  </a:lnTo>
                  <a:lnTo>
                    <a:pt x="485" y="11"/>
                  </a:lnTo>
                  <a:lnTo>
                    <a:pt x="369" y="6"/>
                  </a:lnTo>
                  <a:lnTo>
                    <a:pt x="251" y="2"/>
                  </a:lnTo>
                  <a:lnTo>
                    <a:pt x="133" y="1"/>
                  </a:lnTo>
                  <a:lnTo>
                    <a:pt x="15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  <a:latin typeface="+mn-lt"/>
                <a:cs typeface="Arial Narrow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8BA5C25D-8B04-E449-8398-ED746F8F13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01157" y="381000"/>
              <a:ext cx="3200400" cy="1013737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rgbClr val="FFFFFF"/>
                </a:solidFill>
                <a:latin typeface="+mn-lt"/>
                <a:cs typeface="Arial Narrow"/>
              </a:endParaRPr>
            </a:p>
          </p:txBody>
        </p:sp>
        <p:sp>
          <p:nvSpPr>
            <p:cNvPr id="8" name="Rectangle 6">
              <a:extLst>
                <a:ext uri="{FF2B5EF4-FFF2-40B4-BE49-F238E27FC236}">
                  <a16:creationId xmlns:a16="http://schemas.microsoft.com/office/drawing/2014/main" id="{04B6911B-F297-B44C-8316-87E47393E1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81400" y="381000"/>
              <a:ext cx="3200400" cy="1013737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rgbClr val="FFFFFF"/>
                </a:solidFill>
                <a:latin typeface="+mn-lt"/>
                <a:cs typeface="Arial Narrow"/>
              </a:endParaRPr>
            </a:p>
          </p:txBody>
        </p:sp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0D5C4F43-367C-5343-8A38-57B3BAAE4B9D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9779656" y="1700886"/>
              <a:ext cx="1421744" cy="1322185"/>
            </a:xfrm>
            <a:custGeom>
              <a:avLst/>
              <a:gdLst/>
              <a:ahLst/>
              <a:cxnLst>
                <a:cxn ang="0">
                  <a:pos x="15" y="6537"/>
                </a:cxn>
                <a:cxn ang="0">
                  <a:pos x="210" y="6543"/>
                </a:cxn>
                <a:cxn ang="0">
                  <a:pos x="464" y="6570"/>
                </a:cxn>
                <a:cxn ang="0">
                  <a:pos x="712" y="6615"/>
                </a:cxn>
                <a:cxn ang="0">
                  <a:pos x="952" y="6679"/>
                </a:cxn>
                <a:cxn ang="0">
                  <a:pos x="1180" y="6762"/>
                </a:cxn>
                <a:cxn ang="0">
                  <a:pos x="1400" y="6860"/>
                </a:cxn>
                <a:cxn ang="0">
                  <a:pos x="1605" y="6973"/>
                </a:cxn>
                <a:cxn ang="0">
                  <a:pos x="1797" y="7100"/>
                </a:cxn>
                <a:cxn ang="0">
                  <a:pos x="1972" y="7240"/>
                </a:cxn>
                <a:cxn ang="0">
                  <a:pos x="2131" y="7392"/>
                </a:cxn>
                <a:cxn ang="0">
                  <a:pos x="2270" y="7553"/>
                </a:cxn>
                <a:cxn ang="0">
                  <a:pos x="2388" y="7725"/>
                </a:cxn>
                <a:cxn ang="0">
                  <a:pos x="2485" y="7903"/>
                </a:cxn>
                <a:cxn ang="0">
                  <a:pos x="2558" y="8089"/>
                </a:cxn>
                <a:cxn ang="0">
                  <a:pos x="2607" y="8280"/>
                </a:cxn>
                <a:cxn ang="0">
                  <a:pos x="2629" y="8477"/>
                </a:cxn>
                <a:cxn ang="0">
                  <a:pos x="9167" y="8416"/>
                </a:cxn>
                <a:cxn ang="0">
                  <a:pos x="9149" y="7979"/>
                </a:cxn>
                <a:cxn ang="0">
                  <a:pos x="9106" y="7548"/>
                </a:cxn>
                <a:cxn ang="0">
                  <a:pos x="9042" y="7124"/>
                </a:cxn>
                <a:cxn ang="0">
                  <a:pos x="8957" y="6706"/>
                </a:cxn>
                <a:cxn ang="0">
                  <a:pos x="8848" y="6296"/>
                </a:cxn>
                <a:cxn ang="0">
                  <a:pos x="8720" y="5894"/>
                </a:cxn>
                <a:cxn ang="0">
                  <a:pos x="8570" y="5500"/>
                </a:cxn>
                <a:cxn ang="0">
                  <a:pos x="8401" y="5115"/>
                </a:cxn>
                <a:cxn ang="0">
                  <a:pos x="8212" y="4740"/>
                </a:cxn>
                <a:cxn ang="0">
                  <a:pos x="8005" y="4374"/>
                </a:cxn>
                <a:cxn ang="0">
                  <a:pos x="7780" y="4020"/>
                </a:cxn>
                <a:cxn ang="0">
                  <a:pos x="7538" y="3677"/>
                </a:cxn>
                <a:cxn ang="0">
                  <a:pos x="7278" y="3347"/>
                </a:cxn>
                <a:cxn ang="0">
                  <a:pos x="7001" y="3026"/>
                </a:cxn>
                <a:cxn ang="0">
                  <a:pos x="6710" y="2721"/>
                </a:cxn>
                <a:cxn ang="0">
                  <a:pos x="6403" y="2427"/>
                </a:cxn>
                <a:cxn ang="0">
                  <a:pos x="6082" y="2150"/>
                </a:cxn>
                <a:cxn ang="0">
                  <a:pos x="5746" y="1884"/>
                </a:cxn>
                <a:cxn ang="0">
                  <a:pos x="5397" y="1635"/>
                </a:cxn>
                <a:cxn ang="0">
                  <a:pos x="5035" y="1401"/>
                </a:cxn>
                <a:cxn ang="0">
                  <a:pos x="4661" y="1183"/>
                </a:cxn>
                <a:cxn ang="0">
                  <a:pos x="4274" y="982"/>
                </a:cxn>
                <a:cxn ang="0">
                  <a:pos x="3878" y="798"/>
                </a:cxn>
                <a:cxn ang="0">
                  <a:pos x="3470" y="631"/>
                </a:cxn>
                <a:cxn ang="0">
                  <a:pos x="3052" y="482"/>
                </a:cxn>
                <a:cxn ang="0">
                  <a:pos x="2626" y="353"/>
                </a:cxn>
                <a:cxn ang="0">
                  <a:pos x="2189" y="244"/>
                </a:cxn>
                <a:cxn ang="0">
                  <a:pos x="1745" y="153"/>
                </a:cxn>
                <a:cxn ang="0">
                  <a:pos x="1294" y="82"/>
                </a:cxn>
                <a:cxn ang="0">
                  <a:pos x="834" y="34"/>
                </a:cxn>
                <a:cxn ang="0">
                  <a:pos x="369" y="6"/>
                </a:cxn>
                <a:cxn ang="0">
                  <a:pos x="15" y="0"/>
                </a:cxn>
              </a:cxnLst>
              <a:rect l="0" t="0" r="r" b="b"/>
              <a:pathLst>
                <a:path w="9167" h="8526">
                  <a:moveTo>
                    <a:pt x="15" y="0"/>
                  </a:moveTo>
                  <a:lnTo>
                    <a:pt x="0" y="0"/>
                  </a:lnTo>
                  <a:lnTo>
                    <a:pt x="0" y="6537"/>
                  </a:lnTo>
                  <a:lnTo>
                    <a:pt x="15" y="6537"/>
                  </a:lnTo>
                  <a:lnTo>
                    <a:pt x="15" y="6537"/>
                  </a:lnTo>
                  <a:lnTo>
                    <a:pt x="81" y="6538"/>
                  </a:lnTo>
                  <a:lnTo>
                    <a:pt x="146" y="6540"/>
                  </a:lnTo>
                  <a:lnTo>
                    <a:pt x="210" y="6543"/>
                  </a:lnTo>
                  <a:lnTo>
                    <a:pt x="274" y="6548"/>
                  </a:lnTo>
                  <a:lnTo>
                    <a:pt x="338" y="6554"/>
                  </a:lnTo>
                  <a:lnTo>
                    <a:pt x="401" y="6561"/>
                  </a:lnTo>
                  <a:lnTo>
                    <a:pt x="464" y="6570"/>
                  </a:lnTo>
                  <a:lnTo>
                    <a:pt x="526" y="6579"/>
                  </a:lnTo>
                  <a:lnTo>
                    <a:pt x="589" y="6590"/>
                  </a:lnTo>
                  <a:lnTo>
                    <a:pt x="651" y="6602"/>
                  </a:lnTo>
                  <a:lnTo>
                    <a:pt x="712" y="6615"/>
                  </a:lnTo>
                  <a:lnTo>
                    <a:pt x="772" y="6629"/>
                  </a:lnTo>
                  <a:lnTo>
                    <a:pt x="833" y="6645"/>
                  </a:lnTo>
                  <a:lnTo>
                    <a:pt x="892" y="6662"/>
                  </a:lnTo>
                  <a:lnTo>
                    <a:pt x="952" y="6679"/>
                  </a:lnTo>
                  <a:lnTo>
                    <a:pt x="1010" y="6699"/>
                  </a:lnTo>
                  <a:lnTo>
                    <a:pt x="1067" y="6718"/>
                  </a:lnTo>
                  <a:lnTo>
                    <a:pt x="1124" y="6740"/>
                  </a:lnTo>
                  <a:lnTo>
                    <a:pt x="1180" y="6762"/>
                  </a:lnTo>
                  <a:lnTo>
                    <a:pt x="1236" y="6785"/>
                  </a:lnTo>
                  <a:lnTo>
                    <a:pt x="1291" y="6809"/>
                  </a:lnTo>
                  <a:lnTo>
                    <a:pt x="1346" y="6834"/>
                  </a:lnTo>
                  <a:lnTo>
                    <a:pt x="1400" y="6860"/>
                  </a:lnTo>
                  <a:lnTo>
                    <a:pt x="1453" y="6886"/>
                  </a:lnTo>
                  <a:lnTo>
                    <a:pt x="1504" y="6915"/>
                  </a:lnTo>
                  <a:lnTo>
                    <a:pt x="1555" y="6944"/>
                  </a:lnTo>
                  <a:lnTo>
                    <a:pt x="1605" y="6973"/>
                  </a:lnTo>
                  <a:lnTo>
                    <a:pt x="1655" y="7003"/>
                  </a:lnTo>
                  <a:lnTo>
                    <a:pt x="1703" y="7035"/>
                  </a:lnTo>
                  <a:lnTo>
                    <a:pt x="1750" y="7067"/>
                  </a:lnTo>
                  <a:lnTo>
                    <a:pt x="1797" y="7100"/>
                  </a:lnTo>
                  <a:lnTo>
                    <a:pt x="1842" y="7133"/>
                  </a:lnTo>
                  <a:lnTo>
                    <a:pt x="1886" y="7169"/>
                  </a:lnTo>
                  <a:lnTo>
                    <a:pt x="1929" y="7204"/>
                  </a:lnTo>
                  <a:lnTo>
                    <a:pt x="1972" y="7240"/>
                  </a:lnTo>
                  <a:lnTo>
                    <a:pt x="2013" y="7276"/>
                  </a:lnTo>
                  <a:lnTo>
                    <a:pt x="2054" y="7314"/>
                  </a:lnTo>
                  <a:lnTo>
                    <a:pt x="2093" y="7353"/>
                  </a:lnTo>
                  <a:lnTo>
                    <a:pt x="2131" y="7392"/>
                  </a:lnTo>
                  <a:lnTo>
                    <a:pt x="2167" y="7431"/>
                  </a:lnTo>
                  <a:lnTo>
                    <a:pt x="2203" y="7471"/>
                  </a:lnTo>
                  <a:lnTo>
                    <a:pt x="2237" y="7512"/>
                  </a:lnTo>
                  <a:lnTo>
                    <a:pt x="2270" y="7553"/>
                  </a:lnTo>
                  <a:lnTo>
                    <a:pt x="2301" y="7595"/>
                  </a:lnTo>
                  <a:lnTo>
                    <a:pt x="2332" y="7638"/>
                  </a:lnTo>
                  <a:lnTo>
                    <a:pt x="2360" y="7680"/>
                  </a:lnTo>
                  <a:lnTo>
                    <a:pt x="2388" y="7725"/>
                  </a:lnTo>
                  <a:lnTo>
                    <a:pt x="2415" y="7768"/>
                  </a:lnTo>
                  <a:lnTo>
                    <a:pt x="2439" y="7813"/>
                  </a:lnTo>
                  <a:lnTo>
                    <a:pt x="2463" y="7857"/>
                  </a:lnTo>
                  <a:lnTo>
                    <a:pt x="2485" y="7903"/>
                  </a:lnTo>
                  <a:lnTo>
                    <a:pt x="2506" y="7949"/>
                  </a:lnTo>
                  <a:lnTo>
                    <a:pt x="2525" y="7995"/>
                  </a:lnTo>
                  <a:lnTo>
                    <a:pt x="2542" y="8042"/>
                  </a:lnTo>
                  <a:lnTo>
                    <a:pt x="2558" y="8089"/>
                  </a:lnTo>
                  <a:lnTo>
                    <a:pt x="2573" y="8136"/>
                  </a:lnTo>
                  <a:lnTo>
                    <a:pt x="2586" y="8184"/>
                  </a:lnTo>
                  <a:lnTo>
                    <a:pt x="2597" y="8232"/>
                  </a:lnTo>
                  <a:lnTo>
                    <a:pt x="2607" y="8280"/>
                  </a:lnTo>
                  <a:lnTo>
                    <a:pt x="2615" y="8329"/>
                  </a:lnTo>
                  <a:lnTo>
                    <a:pt x="2621" y="8379"/>
                  </a:lnTo>
                  <a:lnTo>
                    <a:pt x="2626" y="8428"/>
                  </a:lnTo>
                  <a:lnTo>
                    <a:pt x="2629" y="8477"/>
                  </a:lnTo>
                  <a:lnTo>
                    <a:pt x="2630" y="8526"/>
                  </a:lnTo>
                  <a:lnTo>
                    <a:pt x="9167" y="8526"/>
                  </a:lnTo>
                  <a:lnTo>
                    <a:pt x="9167" y="8526"/>
                  </a:lnTo>
                  <a:lnTo>
                    <a:pt x="9167" y="8416"/>
                  </a:lnTo>
                  <a:lnTo>
                    <a:pt x="9165" y="8306"/>
                  </a:lnTo>
                  <a:lnTo>
                    <a:pt x="9160" y="8197"/>
                  </a:lnTo>
                  <a:lnTo>
                    <a:pt x="9156" y="8088"/>
                  </a:lnTo>
                  <a:lnTo>
                    <a:pt x="9149" y="7979"/>
                  </a:lnTo>
                  <a:lnTo>
                    <a:pt x="9141" y="7871"/>
                  </a:lnTo>
                  <a:lnTo>
                    <a:pt x="9130" y="7763"/>
                  </a:lnTo>
                  <a:lnTo>
                    <a:pt x="9119" y="7656"/>
                  </a:lnTo>
                  <a:lnTo>
                    <a:pt x="9106" y="7548"/>
                  </a:lnTo>
                  <a:lnTo>
                    <a:pt x="9093" y="7442"/>
                  </a:lnTo>
                  <a:lnTo>
                    <a:pt x="9078" y="7336"/>
                  </a:lnTo>
                  <a:lnTo>
                    <a:pt x="9061" y="7229"/>
                  </a:lnTo>
                  <a:lnTo>
                    <a:pt x="9042" y="7124"/>
                  </a:lnTo>
                  <a:lnTo>
                    <a:pt x="9023" y="7019"/>
                  </a:lnTo>
                  <a:lnTo>
                    <a:pt x="9002" y="6914"/>
                  </a:lnTo>
                  <a:lnTo>
                    <a:pt x="8979" y="6810"/>
                  </a:lnTo>
                  <a:lnTo>
                    <a:pt x="8957" y="6706"/>
                  </a:lnTo>
                  <a:lnTo>
                    <a:pt x="8931" y="6603"/>
                  </a:lnTo>
                  <a:lnTo>
                    <a:pt x="8905" y="6500"/>
                  </a:lnTo>
                  <a:lnTo>
                    <a:pt x="8878" y="6398"/>
                  </a:lnTo>
                  <a:lnTo>
                    <a:pt x="8848" y="6296"/>
                  </a:lnTo>
                  <a:lnTo>
                    <a:pt x="8818" y="6195"/>
                  </a:lnTo>
                  <a:lnTo>
                    <a:pt x="8786" y="6094"/>
                  </a:lnTo>
                  <a:lnTo>
                    <a:pt x="8753" y="5993"/>
                  </a:lnTo>
                  <a:lnTo>
                    <a:pt x="8720" y="5894"/>
                  </a:lnTo>
                  <a:lnTo>
                    <a:pt x="8684" y="5795"/>
                  </a:lnTo>
                  <a:lnTo>
                    <a:pt x="8647" y="5695"/>
                  </a:lnTo>
                  <a:lnTo>
                    <a:pt x="8609" y="5598"/>
                  </a:lnTo>
                  <a:lnTo>
                    <a:pt x="8570" y="5500"/>
                  </a:lnTo>
                  <a:lnTo>
                    <a:pt x="8530" y="5402"/>
                  </a:lnTo>
                  <a:lnTo>
                    <a:pt x="8488" y="5306"/>
                  </a:lnTo>
                  <a:lnTo>
                    <a:pt x="8446" y="5210"/>
                  </a:lnTo>
                  <a:lnTo>
                    <a:pt x="8401" y="5115"/>
                  </a:lnTo>
                  <a:lnTo>
                    <a:pt x="8355" y="5020"/>
                  </a:lnTo>
                  <a:lnTo>
                    <a:pt x="8309" y="4927"/>
                  </a:lnTo>
                  <a:lnTo>
                    <a:pt x="8261" y="4833"/>
                  </a:lnTo>
                  <a:lnTo>
                    <a:pt x="8212" y="4740"/>
                  </a:lnTo>
                  <a:lnTo>
                    <a:pt x="8162" y="4648"/>
                  </a:lnTo>
                  <a:lnTo>
                    <a:pt x="8112" y="4556"/>
                  </a:lnTo>
                  <a:lnTo>
                    <a:pt x="8059" y="4465"/>
                  </a:lnTo>
                  <a:lnTo>
                    <a:pt x="8005" y="4374"/>
                  </a:lnTo>
                  <a:lnTo>
                    <a:pt x="7950" y="4285"/>
                  </a:lnTo>
                  <a:lnTo>
                    <a:pt x="7896" y="4196"/>
                  </a:lnTo>
                  <a:lnTo>
                    <a:pt x="7838" y="4108"/>
                  </a:lnTo>
                  <a:lnTo>
                    <a:pt x="7780" y="4020"/>
                  </a:lnTo>
                  <a:lnTo>
                    <a:pt x="7721" y="3934"/>
                  </a:lnTo>
                  <a:lnTo>
                    <a:pt x="7661" y="3847"/>
                  </a:lnTo>
                  <a:lnTo>
                    <a:pt x="7599" y="3762"/>
                  </a:lnTo>
                  <a:lnTo>
                    <a:pt x="7538" y="3677"/>
                  </a:lnTo>
                  <a:lnTo>
                    <a:pt x="7474" y="3594"/>
                  </a:lnTo>
                  <a:lnTo>
                    <a:pt x="7410" y="3510"/>
                  </a:lnTo>
                  <a:lnTo>
                    <a:pt x="7344" y="3428"/>
                  </a:lnTo>
                  <a:lnTo>
                    <a:pt x="7278" y="3347"/>
                  </a:lnTo>
                  <a:lnTo>
                    <a:pt x="7211" y="3265"/>
                  </a:lnTo>
                  <a:lnTo>
                    <a:pt x="7142" y="3185"/>
                  </a:lnTo>
                  <a:lnTo>
                    <a:pt x="7072" y="3105"/>
                  </a:lnTo>
                  <a:lnTo>
                    <a:pt x="7001" y="3026"/>
                  </a:lnTo>
                  <a:lnTo>
                    <a:pt x="6931" y="2949"/>
                  </a:lnTo>
                  <a:lnTo>
                    <a:pt x="6859" y="2872"/>
                  </a:lnTo>
                  <a:lnTo>
                    <a:pt x="6784" y="2797"/>
                  </a:lnTo>
                  <a:lnTo>
                    <a:pt x="6710" y="2721"/>
                  </a:lnTo>
                  <a:lnTo>
                    <a:pt x="6634" y="2646"/>
                  </a:lnTo>
                  <a:lnTo>
                    <a:pt x="6559" y="2573"/>
                  </a:lnTo>
                  <a:lnTo>
                    <a:pt x="6481" y="2499"/>
                  </a:lnTo>
                  <a:lnTo>
                    <a:pt x="6403" y="2427"/>
                  </a:lnTo>
                  <a:lnTo>
                    <a:pt x="6325" y="2356"/>
                  </a:lnTo>
                  <a:lnTo>
                    <a:pt x="6245" y="2287"/>
                  </a:lnTo>
                  <a:lnTo>
                    <a:pt x="6163" y="2217"/>
                  </a:lnTo>
                  <a:lnTo>
                    <a:pt x="6082" y="2150"/>
                  </a:lnTo>
                  <a:lnTo>
                    <a:pt x="5999" y="2081"/>
                  </a:lnTo>
                  <a:lnTo>
                    <a:pt x="5915" y="2015"/>
                  </a:lnTo>
                  <a:lnTo>
                    <a:pt x="5832" y="1949"/>
                  </a:lnTo>
                  <a:lnTo>
                    <a:pt x="5746" y="1884"/>
                  </a:lnTo>
                  <a:lnTo>
                    <a:pt x="5660" y="1820"/>
                  </a:lnTo>
                  <a:lnTo>
                    <a:pt x="5573" y="1757"/>
                  </a:lnTo>
                  <a:lnTo>
                    <a:pt x="5485" y="1696"/>
                  </a:lnTo>
                  <a:lnTo>
                    <a:pt x="5397" y="1635"/>
                  </a:lnTo>
                  <a:lnTo>
                    <a:pt x="5308" y="1574"/>
                  </a:lnTo>
                  <a:lnTo>
                    <a:pt x="5218" y="1516"/>
                  </a:lnTo>
                  <a:lnTo>
                    <a:pt x="5126" y="1458"/>
                  </a:lnTo>
                  <a:lnTo>
                    <a:pt x="5035" y="1401"/>
                  </a:lnTo>
                  <a:lnTo>
                    <a:pt x="4942" y="1345"/>
                  </a:lnTo>
                  <a:lnTo>
                    <a:pt x="4850" y="1290"/>
                  </a:lnTo>
                  <a:lnTo>
                    <a:pt x="4756" y="1236"/>
                  </a:lnTo>
                  <a:lnTo>
                    <a:pt x="4661" y="1183"/>
                  </a:lnTo>
                  <a:lnTo>
                    <a:pt x="4565" y="1131"/>
                  </a:lnTo>
                  <a:lnTo>
                    <a:pt x="4469" y="1080"/>
                  </a:lnTo>
                  <a:lnTo>
                    <a:pt x="4373" y="1030"/>
                  </a:lnTo>
                  <a:lnTo>
                    <a:pt x="4274" y="982"/>
                  </a:lnTo>
                  <a:lnTo>
                    <a:pt x="4176" y="934"/>
                  </a:lnTo>
                  <a:lnTo>
                    <a:pt x="4078" y="887"/>
                  </a:lnTo>
                  <a:lnTo>
                    <a:pt x="3978" y="842"/>
                  </a:lnTo>
                  <a:lnTo>
                    <a:pt x="3878" y="798"/>
                  </a:lnTo>
                  <a:lnTo>
                    <a:pt x="3777" y="755"/>
                  </a:lnTo>
                  <a:lnTo>
                    <a:pt x="3675" y="712"/>
                  </a:lnTo>
                  <a:lnTo>
                    <a:pt x="3572" y="671"/>
                  </a:lnTo>
                  <a:lnTo>
                    <a:pt x="3470" y="631"/>
                  </a:lnTo>
                  <a:lnTo>
                    <a:pt x="3367" y="592"/>
                  </a:lnTo>
                  <a:lnTo>
                    <a:pt x="3263" y="555"/>
                  </a:lnTo>
                  <a:lnTo>
                    <a:pt x="3157" y="518"/>
                  </a:lnTo>
                  <a:lnTo>
                    <a:pt x="3052" y="482"/>
                  </a:lnTo>
                  <a:lnTo>
                    <a:pt x="2946" y="448"/>
                  </a:lnTo>
                  <a:lnTo>
                    <a:pt x="2839" y="416"/>
                  </a:lnTo>
                  <a:lnTo>
                    <a:pt x="2733" y="384"/>
                  </a:lnTo>
                  <a:lnTo>
                    <a:pt x="2626" y="353"/>
                  </a:lnTo>
                  <a:lnTo>
                    <a:pt x="2517" y="324"/>
                  </a:lnTo>
                  <a:lnTo>
                    <a:pt x="2408" y="296"/>
                  </a:lnTo>
                  <a:lnTo>
                    <a:pt x="2299" y="269"/>
                  </a:lnTo>
                  <a:lnTo>
                    <a:pt x="2189" y="244"/>
                  </a:lnTo>
                  <a:lnTo>
                    <a:pt x="2079" y="218"/>
                  </a:lnTo>
                  <a:lnTo>
                    <a:pt x="1968" y="196"/>
                  </a:lnTo>
                  <a:lnTo>
                    <a:pt x="1857" y="174"/>
                  </a:lnTo>
                  <a:lnTo>
                    <a:pt x="1745" y="153"/>
                  </a:lnTo>
                  <a:lnTo>
                    <a:pt x="1633" y="134"/>
                  </a:lnTo>
                  <a:lnTo>
                    <a:pt x="1520" y="115"/>
                  </a:lnTo>
                  <a:lnTo>
                    <a:pt x="1407" y="98"/>
                  </a:lnTo>
                  <a:lnTo>
                    <a:pt x="1294" y="82"/>
                  </a:lnTo>
                  <a:lnTo>
                    <a:pt x="1179" y="69"/>
                  </a:lnTo>
                  <a:lnTo>
                    <a:pt x="1065" y="56"/>
                  </a:lnTo>
                  <a:lnTo>
                    <a:pt x="949" y="45"/>
                  </a:lnTo>
                  <a:lnTo>
                    <a:pt x="834" y="34"/>
                  </a:lnTo>
                  <a:lnTo>
                    <a:pt x="719" y="25"/>
                  </a:lnTo>
                  <a:lnTo>
                    <a:pt x="602" y="17"/>
                  </a:lnTo>
                  <a:lnTo>
                    <a:pt x="485" y="11"/>
                  </a:lnTo>
                  <a:lnTo>
                    <a:pt x="369" y="6"/>
                  </a:lnTo>
                  <a:lnTo>
                    <a:pt x="251" y="2"/>
                  </a:lnTo>
                  <a:lnTo>
                    <a:pt x="133" y="1"/>
                  </a:lnTo>
                  <a:lnTo>
                    <a:pt x="15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  <a:latin typeface="+mn-lt"/>
                <a:cs typeface="Arial Narrow"/>
              </a:endParaRPr>
            </a:p>
          </p:txBody>
        </p:sp>
        <p:sp>
          <p:nvSpPr>
            <p:cNvPr id="10" name="Rectangle 6">
              <a:extLst>
                <a:ext uri="{FF2B5EF4-FFF2-40B4-BE49-F238E27FC236}">
                  <a16:creationId xmlns:a16="http://schemas.microsoft.com/office/drawing/2014/main" id="{31A44D34-7D43-3041-BE40-47BC443650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43800" y="2009108"/>
              <a:ext cx="2286000" cy="1013737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  <a:latin typeface="+mn-lt"/>
                <a:cs typeface="Arial Narrow"/>
              </a:endParaRPr>
            </a:p>
          </p:txBody>
        </p:sp>
        <p:sp>
          <p:nvSpPr>
            <p:cNvPr id="11" name="Rectangle 6">
              <a:extLst>
                <a:ext uri="{FF2B5EF4-FFF2-40B4-BE49-F238E27FC236}">
                  <a16:creationId xmlns:a16="http://schemas.microsoft.com/office/drawing/2014/main" id="{48C36294-54E6-784C-BF93-7B9ABCAECD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2000" y="2009108"/>
              <a:ext cx="2971800" cy="1013737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  <a:latin typeface="+mn-lt"/>
                <a:cs typeface="Arial Narrow"/>
              </a:endParaRPr>
            </a:p>
          </p:txBody>
        </p:sp>
        <p:sp>
          <p:nvSpPr>
            <p:cNvPr id="12" name="Rectangle 6">
              <a:extLst>
                <a:ext uri="{FF2B5EF4-FFF2-40B4-BE49-F238E27FC236}">
                  <a16:creationId xmlns:a16="http://schemas.microsoft.com/office/drawing/2014/main" id="{B120C752-BA15-9643-A94E-FB98A0B108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6000" y="2009108"/>
              <a:ext cx="2286000" cy="1013737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  <a:latin typeface="+mn-lt"/>
                <a:cs typeface="Arial Narrow"/>
              </a:endParaRPr>
            </a:p>
          </p:txBody>
        </p:sp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7A850F63-58A8-914F-B36B-53BD94BEEFE7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914401" y="3328995"/>
              <a:ext cx="1421744" cy="1322185"/>
            </a:xfrm>
            <a:custGeom>
              <a:avLst/>
              <a:gdLst/>
              <a:ahLst/>
              <a:cxnLst>
                <a:cxn ang="0">
                  <a:pos x="15" y="6537"/>
                </a:cxn>
                <a:cxn ang="0">
                  <a:pos x="210" y="6543"/>
                </a:cxn>
                <a:cxn ang="0">
                  <a:pos x="464" y="6570"/>
                </a:cxn>
                <a:cxn ang="0">
                  <a:pos x="712" y="6615"/>
                </a:cxn>
                <a:cxn ang="0">
                  <a:pos x="952" y="6679"/>
                </a:cxn>
                <a:cxn ang="0">
                  <a:pos x="1180" y="6762"/>
                </a:cxn>
                <a:cxn ang="0">
                  <a:pos x="1400" y="6860"/>
                </a:cxn>
                <a:cxn ang="0">
                  <a:pos x="1605" y="6973"/>
                </a:cxn>
                <a:cxn ang="0">
                  <a:pos x="1797" y="7100"/>
                </a:cxn>
                <a:cxn ang="0">
                  <a:pos x="1972" y="7240"/>
                </a:cxn>
                <a:cxn ang="0">
                  <a:pos x="2131" y="7392"/>
                </a:cxn>
                <a:cxn ang="0">
                  <a:pos x="2270" y="7553"/>
                </a:cxn>
                <a:cxn ang="0">
                  <a:pos x="2388" y="7725"/>
                </a:cxn>
                <a:cxn ang="0">
                  <a:pos x="2485" y="7903"/>
                </a:cxn>
                <a:cxn ang="0">
                  <a:pos x="2558" y="8089"/>
                </a:cxn>
                <a:cxn ang="0">
                  <a:pos x="2607" y="8280"/>
                </a:cxn>
                <a:cxn ang="0">
                  <a:pos x="2629" y="8477"/>
                </a:cxn>
                <a:cxn ang="0">
                  <a:pos x="9167" y="8416"/>
                </a:cxn>
                <a:cxn ang="0">
                  <a:pos x="9149" y="7979"/>
                </a:cxn>
                <a:cxn ang="0">
                  <a:pos x="9106" y="7548"/>
                </a:cxn>
                <a:cxn ang="0">
                  <a:pos x="9042" y="7124"/>
                </a:cxn>
                <a:cxn ang="0">
                  <a:pos x="8957" y="6706"/>
                </a:cxn>
                <a:cxn ang="0">
                  <a:pos x="8848" y="6296"/>
                </a:cxn>
                <a:cxn ang="0">
                  <a:pos x="8720" y="5894"/>
                </a:cxn>
                <a:cxn ang="0">
                  <a:pos x="8570" y="5500"/>
                </a:cxn>
                <a:cxn ang="0">
                  <a:pos x="8401" y="5115"/>
                </a:cxn>
                <a:cxn ang="0">
                  <a:pos x="8212" y="4740"/>
                </a:cxn>
                <a:cxn ang="0">
                  <a:pos x="8005" y="4374"/>
                </a:cxn>
                <a:cxn ang="0">
                  <a:pos x="7780" y="4020"/>
                </a:cxn>
                <a:cxn ang="0">
                  <a:pos x="7538" y="3677"/>
                </a:cxn>
                <a:cxn ang="0">
                  <a:pos x="7278" y="3347"/>
                </a:cxn>
                <a:cxn ang="0">
                  <a:pos x="7001" y="3026"/>
                </a:cxn>
                <a:cxn ang="0">
                  <a:pos x="6710" y="2721"/>
                </a:cxn>
                <a:cxn ang="0">
                  <a:pos x="6403" y="2427"/>
                </a:cxn>
                <a:cxn ang="0">
                  <a:pos x="6082" y="2150"/>
                </a:cxn>
                <a:cxn ang="0">
                  <a:pos x="5746" y="1884"/>
                </a:cxn>
                <a:cxn ang="0">
                  <a:pos x="5397" y="1635"/>
                </a:cxn>
                <a:cxn ang="0">
                  <a:pos x="5035" y="1401"/>
                </a:cxn>
                <a:cxn ang="0">
                  <a:pos x="4661" y="1183"/>
                </a:cxn>
                <a:cxn ang="0">
                  <a:pos x="4274" y="982"/>
                </a:cxn>
                <a:cxn ang="0">
                  <a:pos x="3878" y="798"/>
                </a:cxn>
                <a:cxn ang="0">
                  <a:pos x="3470" y="631"/>
                </a:cxn>
                <a:cxn ang="0">
                  <a:pos x="3052" y="482"/>
                </a:cxn>
                <a:cxn ang="0">
                  <a:pos x="2626" y="353"/>
                </a:cxn>
                <a:cxn ang="0">
                  <a:pos x="2189" y="244"/>
                </a:cxn>
                <a:cxn ang="0">
                  <a:pos x="1745" y="153"/>
                </a:cxn>
                <a:cxn ang="0">
                  <a:pos x="1294" y="82"/>
                </a:cxn>
                <a:cxn ang="0">
                  <a:pos x="834" y="34"/>
                </a:cxn>
                <a:cxn ang="0">
                  <a:pos x="369" y="6"/>
                </a:cxn>
                <a:cxn ang="0">
                  <a:pos x="15" y="0"/>
                </a:cxn>
              </a:cxnLst>
              <a:rect l="0" t="0" r="r" b="b"/>
              <a:pathLst>
                <a:path w="9167" h="8526">
                  <a:moveTo>
                    <a:pt x="15" y="0"/>
                  </a:moveTo>
                  <a:lnTo>
                    <a:pt x="0" y="0"/>
                  </a:lnTo>
                  <a:lnTo>
                    <a:pt x="0" y="6537"/>
                  </a:lnTo>
                  <a:lnTo>
                    <a:pt x="15" y="6537"/>
                  </a:lnTo>
                  <a:lnTo>
                    <a:pt x="15" y="6537"/>
                  </a:lnTo>
                  <a:lnTo>
                    <a:pt x="81" y="6538"/>
                  </a:lnTo>
                  <a:lnTo>
                    <a:pt x="146" y="6540"/>
                  </a:lnTo>
                  <a:lnTo>
                    <a:pt x="210" y="6543"/>
                  </a:lnTo>
                  <a:lnTo>
                    <a:pt x="274" y="6548"/>
                  </a:lnTo>
                  <a:lnTo>
                    <a:pt x="338" y="6554"/>
                  </a:lnTo>
                  <a:lnTo>
                    <a:pt x="401" y="6561"/>
                  </a:lnTo>
                  <a:lnTo>
                    <a:pt x="464" y="6570"/>
                  </a:lnTo>
                  <a:lnTo>
                    <a:pt x="526" y="6579"/>
                  </a:lnTo>
                  <a:lnTo>
                    <a:pt x="589" y="6590"/>
                  </a:lnTo>
                  <a:lnTo>
                    <a:pt x="651" y="6602"/>
                  </a:lnTo>
                  <a:lnTo>
                    <a:pt x="712" y="6615"/>
                  </a:lnTo>
                  <a:lnTo>
                    <a:pt x="772" y="6629"/>
                  </a:lnTo>
                  <a:lnTo>
                    <a:pt x="833" y="6645"/>
                  </a:lnTo>
                  <a:lnTo>
                    <a:pt x="892" y="6662"/>
                  </a:lnTo>
                  <a:lnTo>
                    <a:pt x="952" y="6679"/>
                  </a:lnTo>
                  <a:lnTo>
                    <a:pt x="1010" y="6699"/>
                  </a:lnTo>
                  <a:lnTo>
                    <a:pt x="1067" y="6718"/>
                  </a:lnTo>
                  <a:lnTo>
                    <a:pt x="1124" y="6740"/>
                  </a:lnTo>
                  <a:lnTo>
                    <a:pt x="1180" y="6762"/>
                  </a:lnTo>
                  <a:lnTo>
                    <a:pt x="1236" y="6785"/>
                  </a:lnTo>
                  <a:lnTo>
                    <a:pt x="1291" y="6809"/>
                  </a:lnTo>
                  <a:lnTo>
                    <a:pt x="1346" y="6834"/>
                  </a:lnTo>
                  <a:lnTo>
                    <a:pt x="1400" y="6860"/>
                  </a:lnTo>
                  <a:lnTo>
                    <a:pt x="1453" y="6886"/>
                  </a:lnTo>
                  <a:lnTo>
                    <a:pt x="1504" y="6915"/>
                  </a:lnTo>
                  <a:lnTo>
                    <a:pt x="1555" y="6944"/>
                  </a:lnTo>
                  <a:lnTo>
                    <a:pt x="1605" y="6973"/>
                  </a:lnTo>
                  <a:lnTo>
                    <a:pt x="1655" y="7003"/>
                  </a:lnTo>
                  <a:lnTo>
                    <a:pt x="1703" y="7035"/>
                  </a:lnTo>
                  <a:lnTo>
                    <a:pt x="1750" y="7067"/>
                  </a:lnTo>
                  <a:lnTo>
                    <a:pt x="1797" y="7100"/>
                  </a:lnTo>
                  <a:lnTo>
                    <a:pt x="1842" y="7133"/>
                  </a:lnTo>
                  <a:lnTo>
                    <a:pt x="1886" y="7169"/>
                  </a:lnTo>
                  <a:lnTo>
                    <a:pt x="1929" y="7204"/>
                  </a:lnTo>
                  <a:lnTo>
                    <a:pt x="1972" y="7240"/>
                  </a:lnTo>
                  <a:lnTo>
                    <a:pt x="2013" y="7276"/>
                  </a:lnTo>
                  <a:lnTo>
                    <a:pt x="2054" y="7314"/>
                  </a:lnTo>
                  <a:lnTo>
                    <a:pt x="2093" y="7353"/>
                  </a:lnTo>
                  <a:lnTo>
                    <a:pt x="2131" y="7392"/>
                  </a:lnTo>
                  <a:lnTo>
                    <a:pt x="2167" y="7431"/>
                  </a:lnTo>
                  <a:lnTo>
                    <a:pt x="2203" y="7471"/>
                  </a:lnTo>
                  <a:lnTo>
                    <a:pt x="2237" y="7512"/>
                  </a:lnTo>
                  <a:lnTo>
                    <a:pt x="2270" y="7553"/>
                  </a:lnTo>
                  <a:lnTo>
                    <a:pt x="2301" y="7595"/>
                  </a:lnTo>
                  <a:lnTo>
                    <a:pt x="2332" y="7638"/>
                  </a:lnTo>
                  <a:lnTo>
                    <a:pt x="2360" y="7680"/>
                  </a:lnTo>
                  <a:lnTo>
                    <a:pt x="2388" y="7725"/>
                  </a:lnTo>
                  <a:lnTo>
                    <a:pt x="2415" y="7768"/>
                  </a:lnTo>
                  <a:lnTo>
                    <a:pt x="2439" y="7813"/>
                  </a:lnTo>
                  <a:lnTo>
                    <a:pt x="2463" y="7857"/>
                  </a:lnTo>
                  <a:lnTo>
                    <a:pt x="2485" y="7903"/>
                  </a:lnTo>
                  <a:lnTo>
                    <a:pt x="2506" y="7949"/>
                  </a:lnTo>
                  <a:lnTo>
                    <a:pt x="2525" y="7995"/>
                  </a:lnTo>
                  <a:lnTo>
                    <a:pt x="2542" y="8042"/>
                  </a:lnTo>
                  <a:lnTo>
                    <a:pt x="2558" y="8089"/>
                  </a:lnTo>
                  <a:lnTo>
                    <a:pt x="2573" y="8136"/>
                  </a:lnTo>
                  <a:lnTo>
                    <a:pt x="2586" y="8184"/>
                  </a:lnTo>
                  <a:lnTo>
                    <a:pt x="2597" y="8232"/>
                  </a:lnTo>
                  <a:lnTo>
                    <a:pt x="2607" y="8280"/>
                  </a:lnTo>
                  <a:lnTo>
                    <a:pt x="2615" y="8329"/>
                  </a:lnTo>
                  <a:lnTo>
                    <a:pt x="2621" y="8379"/>
                  </a:lnTo>
                  <a:lnTo>
                    <a:pt x="2626" y="8428"/>
                  </a:lnTo>
                  <a:lnTo>
                    <a:pt x="2629" y="8477"/>
                  </a:lnTo>
                  <a:lnTo>
                    <a:pt x="2630" y="8526"/>
                  </a:lnTo>
                  <a:lnTo>
                    <a:pt x="9167" y="8526"/>
                  </a:lnTo>
                  <a:lnTo>
                    <a:pt x="9167" y="8526"/>
                  </a:lnTo>
                  <a:lnTo>
                    <a:pt x="9167" y="8416"/>
                  </a:lnTo>
                  <a:lnTo>
                    <a:pt x="9165" y="8306"/>
                  </a:lnTo>
                  <a:lnTo>
                    <a:pt x="9160" y="8197"/>
                  </a:lnTo>
                  <a:lnTo>
                    <a:pt x="9156" y="8088"/>
                  </a:lnTo>
                  <a:lnTo>
                    <a:pt x="9149" y="7979"/>
                  </a:lnTo>
                  <a:lnTo>
                    <a:pt x="9141" y="7871"/>
                  </a:lnTo>
                  <a:lnTo>
                    <a:pt x="9130" y="7763"/>
                  </a:lnTo>
                  <a:lnTo>
                    <a:pt x="9119" y="7656"/>
                  </a:lnTo>
                  <a:lnTo>
                    <a:pt x="9106" y="7548"/>
                  </a:lnTo>
                  <a:lnTo>
                    <a:pt x="9093" y="7442"/>
                  </a:lnTo>
                  <a:lnTo>
                    <a:pt x="9078" y="7336"/>
                  </a:lnTo>
                  <a:lnTo>
                    <a:pt x="9061" y="7229"/>
                  </a:lnTo>
                  <a:lnTo>
                    <a:pt x="9042" y="7124"/>
                  </a:lnTo>
                  <a:lnTo>
                    <a:pt x="9023" y="7019"/>
                  </a:lnTo>
                  <a:lnTo>
                    <a:pt x="9002" y="6914"/>
                  </a:lnTo>
                  <a:lnTo>
                    <a:pt x="8979" y="6810"/>
                  </a:lnTo>
                  <a:lnTo>
                    <a:pt x="8957" y="6706"/>
                  </a:lnTo>
                  <a:lnTo>
                    <a:pt x="8931" y="6603"/>
                  </a:lnTo>
                  <a:lnTo>
                    <a:pt x="8905" y="6500"/>
                  </a:lnTo>
                  <a:lnTo>
                    <a:pt x="8878" y="6398"/>
                  </a:lnTo>
                  <a:lnTo>
                    <a:pt x="8848" y="6296"/>
                  </a:lnTo>
                  <a:lnTo>
                    <a:pt x="8818" y="6195"/>
                  </a:lnTo>
                  <a:lnTo>
                    <a:pt x="8786" y="6094"/>
                  </a:lnTo>
                  <a:lnTo>
                    <a:pt x="8753" y="5993"/>
                  </a:lnTo>
                  <a:lnTo>
                    <a:pt x="8720" y="5894"/>
                  </a:lnTo>
                  <a:lnTo>
                    <a:pt x="8684" y="5795"/>
                  </a:lnTo>
                  <a:lnTo>
                    <a:pt x="8647" y="5695"/>
                  </a:lnTo>
                  <a:lnTo>
                    <a:pt x="8609" y="5598"/>
                  </a:lnTo>
                  <a:lnTo>
                    <a:pt x="8570" y="5500"/>
                  </a:lnTo>
                  <a:lnTo>
                    <a:pt x="8530" y="5402"/>
                  </a:lnTo>
                  <a:lnTo>
                    <a:pt x="8488" y="5306"/>
                  </a:lnTo>
                  <a:lnTo>
                    <a:pt x="8446" y="5210"/>
                  </a:lnTo>
                  <a:lnTo>
                    <a:pt x="8401" y="5115"/>
                  </a:lnTo>
                  <a:lnTo>
                    <a:pt x="8355" y="5020"/>
                  </a:lnTo>
                  <a:lnTo>
                    <a:pt x="8309" y="4927"/>
                  </a:lnTo>
                  <a:lnTo>
                    <a:pt x="8261" y="4833"/>
                  </a:lnTo>
                  <a:lnTo>
                    <a:pt x="8212" y="4740"/>
                  </a:lnTo>
                  <a:lnTo>
                    <a:pt x="8162" y="4648"/>
                  </a:lnTo>
                  <a:lnTo>
                    <a:pt x="8112" y="4556"/>
                  </a:lnTo>
                  <a:lnTo>
                    <a:pt x="8059" y="4465"/>
                  </a:lnTo>
                  <a:lnTo>
                    <a:pt x="8005" y="4374"/>
                  </a:lnTo>
                  <a:lnTo>
                    <a:pt x="7950" y="4285"/>
                  </a:lnTo>
                  <a:lnTo>
                    <a:pt x="7896" y="4196"/>
                  </a:lnTo>
                  <a:lnTo>
                    <a:pt x="7838" y="4108"/>
                  </a:lnTo>
                  <a:lnTo>
                    <a:pt x="7780" y="4020"/>
                  </a:lnTo>
                  <a:lnTo>
                    <a:pt x="7721" y="3934"/>
                  </a:lnTo>
                  <a:lnTo>
                    <a:pt x="7661" y="3847"/>
                  </a:lnTo>
                  <a:lnTo>
                    <a:pt x="7599" y="3762"/>
                  </a:lnTo>
                  <a:lnTo>
                    <a:pt x="7538" y="3677"/>
                  </a:lnTo>
                  <a:lnTo>
                    <a:pt x="7474" y="3594"/>
                  </a:lnTo>
                  <a:lnTo>
                    <a:pt x="7410" y="3510"/>
                  </a:lnTo>
                  <a:lnTo>
                    <a:pt x="7344" y="3428"/>
                  </a:lnTo>
                  <a:lnTo>
                    <a:pt x="7278" y="3347"/>
                  </a:lnTo>
                  <a:lnTo>
                    <a:pt x="7211" y="3265"/>
                  </a:lnTo>
                  <a:lnTo>
                    <a:pt x="7142" y="3185"/>
                  </a:lnTo>
                  <a:lnTo>
                    <a:pt x="7072" y="3105"/>
                  </a:lnTo>
                  <a:lnTo>
                    <a:pt x="7001" y="3026"/>
                  </a:lnTo>
                  <a:lnTo>
                    <a:pt x="6931" y="2949"/>
                  </a:lnTo>
                  <a:lnTo>
                    <a:pt x="6859" y="2872"/>
                  </a:lnTo>
                  <a:lnTo>
                    <a:pt x="6784" y="2797"/>
                  </a:lnTo>
                  <a:lnTo>
                    <a:pt x="6710" y="2721"/>
                  </a:lnTo>
                  <a:lnTo>
                    <a:pt x="6634" y="2646"/>
                  </a:lnTo>
                  <a:lnTo>
                    <a:pt x="6559" y="2573"/>
                  </a:lnTo>
                  <a:lnTo>
                    <a:pt x="6481" y="2499"/>
                  </a:lnTo>
                  <a:lnTo>
                    <a:pt x="6403" y="2427"/>
                  </a:lnTo>
                  <a:lnTo>
                    <a:pt x="6325" y="2356"/>
                  </a:lnTo>
                  <a:lnTo>
                    <a:pt x="6245" y="2287"/>
                  </a:lnTo>
                  <a:lnTo>
                    <a:pt x="6163" y="2217"/>
                  </a:lnTo>
                  <a:lnTo>
                    <a:pt x="6082" y="2150"/>
                  </a:lnTo>
                  <a:lnTo>
                    <a:pt x="5999" y="2081"/>
                  </a:lnTo>
                  <a:lnTo>
                    <a:pt x="5915" y="2015"/>
                  </a:lnTo>
                  <a:lnTo>
                    <a:pt x="5832" y="1949"/>
                  </a:lnTo>
                  <a:lnTo>
                    <a:pt x="5746" y="1884"/>
                  </a:lnTo>
                  <a:lnTo>
                    <a:pt x="5660" y="1820"/>
                  </a:lnTo>
                  <a:lnTo>
                    <a:pt x="5573" y="1757"/>
                  </a:lnTo>
                  <a:lnTo>
                    <a:pt x="5485" y="1696"/>
                  </a:lnTo>
                  <a:lnTo>
                    <a:pt x="5397" y="1635"/>
                  </a:lnTo>
                  <a:lnTo>
                    <a:pt x="5308" y="1574"/>
                  </a:lnTo>
                  <a:lnTo>
                    <a:pt x="5218" y="1516"/>
                  </a:lnTo>
                  <a:lnTo>
                    <a:pt x="5126" y="1458"/>
                  </a:lnTo>
                  <a:lnTo>
                    <a:pt x="5035" y="1401"/>
                  </a:lnTo>
                  <a:lnTo>
                    <a:pt x="4942" y="1345"/>
                  </a:lnTo>
                  <a:lnTo>
                    <a:pt x="4850" y="1290"/>
                  </a:lnTo>
                  <a:lnTo>
                    <a:pt x="4756" y="1236"/>
                  </a:lnTo>
                  <a:lnTo>
                    <a:pt x="4661" y="1183"/>
                  </a:lnTo>
                  <a:lnTo>
                    <a:pt x="4565" y="1131"/>
                  </a:lnTo>
                  <a:lnTo>
                    <a:pt x="4469" y="1080"/>
                  </a:lnTo>
                  <a:lnTo>
                    <a:pt x="4373" y="1030"/>
                  </a:lnTo>
                  <a:lnTo>
                    <a:pt x="4274" y="982"/>
                  </a:lnTo>
                  <a:lnTo>
                    <a:pt x="4176" y="934"/>
                  </a:lnTo>
                  <a:lnTo>
                    <a:pt x="4078" y="887"/>
                  </a:lnTo>
                  <a:lnTo>
                    <a:pt x="3978" y="842"/>
                  </a:lnTo>
                  <a:lnTo>
                    <a:pt x="3878" y="798"/>
                  </a:lnTo>
                  <a:lnTo>
                    <a:pt x="3777" y="755"/>
                  </a:lnTo>
                  <a:lnTo>
                    <a:pt x="3675" y="712"/>
                  </a:lnTo>
                  <a:lnTo>
                    <a:pt x="3572" y="671"/>
                  </a:lnTo>
                  <a:lnTo>
                    <a:pt x="3470" y="631"/>
                  </a:lnTo>
                  <a:lnTo>
                    <a:pt x="3367" y="592"/>
                  </a:lnTo>
                  <a:lnTo>
                    <a:pt x="3263" y="555"/>
                  </a:lnTo>
                  <a:lnTo>
                    <a:pt x="3157" y="518"/>
                  </a:lnTo>
                  <a:lnTo>
                    <a:pt x="3052" y="482"/>
                  </a:lnTo>
                  <a:lnTo>
                    <a:pt x="2946" y="448"/>
                  </a:lnTo>
                  <a:lnTo>
                    <a:pt x="2839" y="416"/>
                  </a:lnTo>
                  <a:lnTo>
                    <a:pt x="2733" y="384"/>
                  </a:lnTo>
                  <a:lnTo>
                    <a:pt x="2626" y="353"/>
                  </a:lnTo>
                  <a:lnTo>
                    <a:pt x="2517" y="324"/>
                  </a:lnTo>
                  <a:lnTo>
                    <a:pt x="2408" y="296"/>
                  </a:lnTo>
                  <a:lnTo>
                    <a:pt x="2299" y="269"/>
                  </a:lnTo>
                  <a:lnTo>
                    <a:pt x="2189" y="244"/>
                  </a:lnTo>
                  <a:lnTo>
                    <a:pt x="2079" y="218"/>
                  </a:lnTo>
                  <a:lnTo>
                    <a:pt x="1968" y="196"/>
                  </a:lnTo>
                  <a:lnTo>
                    <a:pt x="1857" y="174"/>
                  </a:lnTo>
                  <a:lnTo>
                    <a:pt x="1745" y="153"/>
                  </a:lnTo>
                  <a:lnTo>
                    <a:pt x="1633" y="134"/>
                  </a:lnTo>
                  <a:lnTo>
                    <a:pt x="1520" y="115"/>
                  </a:lnTo>
                  <a:lnTo>
                    <a:pt x="1407" y="98"/>
                  </a:lnTo>
                  <a:lnTo>
                    <a:pt x="1294" y="82"/>
                  </a:lnTo>
                  <a:lnTo>
                    <a:pt x="1179" y="69"/>
                  </a:lnTo>
                  <a:lnTo>
                    <a:pt x="1065" y="56"/>
                  </a:lnTo>
                  <a:lnTo>
                    <a:pt x="949" y="45"/>
                  </a:lnTo>
                  <a:lnTo>
                    <a:pt x="834" y="34"/>
                  </a:lnTo>
                  <a:lnTo>
                    <a:pt x="719" y="25"/>
                  </a:lnTo>
                  <a:lnTo>
                    <a:pt x="602" y="17"/>
                  </a:lnTo>
                  <a:lnTo>
                    <a:pt x="485" y="11"/>
                  </a:lnTo>
                  <a:lnTo>
                    <a:pt x="369" y="6"/>
                  </a:lnTo>
                  <a:lnTo>
                    <a:pt x="251" y="2"/>
                  </a:lnTo>
                  <a:lnTo>
                    <a:pt x="133" y="1"/>
                  </a:lnTo>
                  <a:lnTo>
                    <a:pt x="15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  <a:latin typeface="+mn-lt"/>
                <a:cs typeface="Arial Narrow"/>
              </a:endParaRPr>
            </a:p>
          </p:txBody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661785BE-3E4A-B842-9021-2744E3BE0706}"/>
                </a:ext>
              </a:extLst>
            </p:cNvPr>
            <p:cNvSpPr>
              <a:spLocks/>
            </p:cNvSpPr>
            <p:nvPr/>
          </p:nvSpPr>
          <p:spPr bwMode="auto">
            <a:xfrm rot="10800000" flipV="1">
              <a:off x="914401" y="2009108"/>
              <a:ext cx="1421744" cy="1322185"/>
            </a:xfrm>
            <a:custGeom>
              <a:avLst/>
              <a:gdLst/>
              <a:ahLst/>
              <a:cxnLst>
                <a:cxn ang="0">
                  <a:pos x="15" y="6537"/>
                </a:cxn>
                <a:cxn ang="0">
                  <a:pos x="210" y="6543"/>
                </a:cxn>
                <a:cxn ang="0">
                  <a:pos x="464" y="6570"/>
                </a:cxn>
                <a:cxn ang="0">
                  <a:pos x="712" y="6615"/>
                </a:cxn>
                <a:cxn ang="0">
                  <a:pos x="952" y="6679"/>
                </a:cxn>
                <a:cxn ang="0">
                  <a:pos x="1180" y="6762"/>
                </a:cxn>
                <a:cxn ang="0">
                  <a:pos x="1400" y="6860"/>
                </a:cxn>
                <a:cxn ang="0">
                  <a:pos x="1605" y="6973"/>
                </a:cxn>
                <a:cxn ang="0">
                  <a:pos x="1797" y="7100"/>
                </a:cxn>
                <a:cxn ang="0">
                  <a:pos x="1972" y="7240"/>
                </a:cxn>
                <a:cxn ang="0">
                  <a:pos x="2131" y="7392"/>
                </a:cxn>
                <a:cxn ang="0">
                  <a:pos x="2270" y="7553"/>
                </a:cxn>
                <a:cxn ang="0">
                  <a:pos x="2388" y="7725"/>
                </a:cxn>
                <a:cxn ang="0">
                  <a:pos x="2485" y="7903"/>
                </a:cxn>
                <a:cxn ang="0">
                  <a:pos x="2558" y="8089"/>
                </a:cxn>
                <a:cxn ang="0">
                  <a:pos x="2607" y="8280"/>
                </a:cxn>
                <a:cxn ang="0">
                  <a:pos x="2629" y="8477"/>
                </a:cxn>
                <a:cxn ang="0">
                  <a:pos x="9167" y="8416"/>
                </a:cxn>
                <a:cxn ang="0">
                  <a:pos x="9149" y="7979"/>
                </a:cxn>
                <a:cxn ang="0">
                  <a:pos x="9106" y="7548"/>
                </a:cxn>
                <a:cxn ang="0">
                  <a:pos x="9042" y="7124"/>
                </a:cxn>
                <a:cxn ang="0">
                  <a:pos x="8957" y="6706"/>
                </a:cxn>
                <a:cxn ang="0">
                  <a:pos x="8848" y="6296"/>
                </a:cxn>
                <a:cxn ang="0">
                  <a:pos x="8720" y="5894"/>
                </a:cxn>
                <a:cxn ang="0">
                  <a:pos x="8570" y="5500"/>
                </a:cxn>
                <a:cxn ang="0">
                  <a:pos x="8401" y="5115"/>
                </a:cxn>
                <a:cxn ang="0">
                  <a:pos x="8212" y="4740"/>
                </a:cxn>
                <a:cxn ang="0">
                  <a:pos x="8005" y="4374"/>
                </a:cxn>
                <a:cxn ang="0">
                  <a:pos x="7780" y="4020"/>
                </a:cxn>
                <a:cxn ang="0">
                  <a:pos x="7538" y="3677"/>
                </a:cxn>
                <a:cxn ang="0">
                  <a:pos x="7278" y="3347"/>
                </a:cxn>
                <a:cxn ang="0">
                  <a:pos x="7001" y="3026"/>
                </a:cxn>
                <a:cxn ang="0">
                  <a:pos x="6710" y="2721"/>
                </a:cxn>
                <a:cxn ang="0">
                  <a:pos x="6403" y="2427"/>
                </a:cxn>
                <a:cxn ang="0">
                  <a:pos x="6082" y="2150"/>
                </a:cxn>
                <a:cxn ang="0">
                  <a:pos x="5746" y="1884"/>
                </a:cxn>
                <a:cxn ang="0">
                  <a:pos x="5397" y="1635"/>
                </a:cxn>
                <a:cxn ang="0">
                  <a:pos x="5035" y="1401"/>
                </a:cxn>
                <a:cxn ang="0">
                  <a:pos x="4661" y="1183"/>
                </a:cxn>
                <a:cxn ang="0">
                  <a:pos x="4274" y="982"/>
                </a:cxn>
                <a:cxn ang="0">
                  <a:pos x="3878" y="798"/>
                </a:cxn>
                <a:cxn ang="0">
                  <a:pos x="3470" y="631"/>
                </a:cxn>
                <a:cxn ang="0">
                  <a:pos x="3052" y="482"/>
                </a:cxn>
                <a:cxn ang="0">
                  <a:pos x="2626" y="353"/>
                </a:cxn>
                <a:cxn ang="0">
                  <a:pos x="2189" y="244"/>
                </a:cxn>
                <a:cxn ang="0">
                  <a:pos x="1745" y="153"/>
                </a:cxn>
                <a:cxn ang="0">
                  <a:pos x="1294" y="82"/>
                </a:cxn>
                <a:cxn ang="0">
                  <a:pos x="834" y="34"/>
                </a:cxn>
                <a:cxn ang="0">
                  <a:pos x="369" y="6"/>
                </a:cxn>
                <a:cxn ang="0">
                  <a:pos x="15" y="0"/>
                </a:cxn>
              </a:cxnLst>
              <a:rect l="0" t="0" r="r" b="b"/>
              <a:pathLst>
                <a:path w="9167" h="8526">
                  <a:moveTo>
                    <a:pt x="15" y="0"/>
                  </a:moveTo>
                  <a:lnTo>
                    <a:pt x="0" y="0"/>
                  </a:lnTo>
                  <a:lnTo>
                    <a:pt x="0" y="6537"/>
                  </a:lnTo>
                  <a:lnTo>
                    <a:pt x="15" y="6537"/>
                  </a:lnTo>
                  <a:lnTo>
                    <a:pt x="15" y="6537"/>
                  </a:lnTo>
                  <a:lnTo>
                    <a:pt x="81" y="6538"/>
                  </a:lnTo>
                  <a:lnTo>
                    <a:pt x="146" y="6540"/>
                  </a:lnTo>
                  <a:lnTo>
                    <a:pt x="210" y="6543"/>
                  </a:lnTo>
                  <a:lnTo>
                    <a:pt x="274" y="6548"/>
                  </a:lnTo>
                  <a:lnTo>
                    <a:pt x="338" y="6554"/>
                  </a:lnTo>
                  <a:lnTo>
                    <a:pt x="401" y="6561"/>
                  </a:lnTo>
                  <a:lnTo>
                    <a:pt x="464" y="6570"/>
                  </a:lnTo>
                  <a:lnTo>
                    <a:pt x="526" y="6579"/>
                  </a:lnTo>
                  <a:lnTo>
                    <a:pt x="589" y="6590"/>
                  </a:lnTo>
                  <a:lnTo>
                    <a:pt x="651" y="6602"/>
                  </a:lnTo>
                  <a:lnTo>
                    <a:pt x="712" y="6615"/>
                  </a:lnTo>
                  <a:lnTo>
                    <a:pt x="772" y="6629"/>
                  </a:lnTo>
                  <a:lnTo>
                    <a:pt x="833" y="6645"/>
                  </a:lnTo>
                  <a:lnTo>
                    <a:pt x="892" y="6662"/>
                  </a:lnTo>
                  <a:lnTo>
                    <a:pt x="952" y="6679"/>
                  </a:lnTo>
                  <a:lnTo>
                    <a:pt x="1010" y="6699"/>
                  </a:lnTo>
                  <a:lnTo>
                    <a:pt x="1067" y="6718"/>
                  </a:lnTo>
                  <a:lnTo>
                    <a:pt x="1124" y="6740"/>
                  </a:lnTo>
                  <a:lnTo>
                    <a:pt x="1180" y="6762"/>
                  </a:lnTo>
                  <a:lnTo>
                    <a:pt x="1236" y="6785"/>
                  </a:lnTo>
                  <a:lnTo>
                    <a:pt x="1291" y="6809"/>
                  </a:lnTo>
                  <a:lnTo>
                    <a:pt x="1346" y="6834"/>
                  </a:lnTo>
                  <a:lnTo>
                    <a:pt x="1400" y="6860"/>
                  </a:lnTo>
                  <a:lnTo>
                    <a:pt x="1453" y="6886"/>
                  </a:lnTo>
                  <a:lnTo>
                    <a:pt x="1504" y="6915"/>
                  </a:lnTo>
                  <a:lnTo>
                    <a:pt x="1555" y="6944"/>
                  </a:lnTo>
                  <a:lnTo>
                    <a:pt x="1605" y="6973"/>
                  </a:lnTo>
                  <a:lnTo>
                    <a:pt x="1655" y="7003"/>
                  </a:lnTo>
                  <a:lnTo>
                    <a:pt x="1703" y="7035"/>
                  </a:lnTo>
                  <a:lnTo>
                    <a:pt x="1750" y="7067"/>
                  </a:lnTo>
                  <a:lnTo>
                    <a:pt x="1797" y="7100"/>
                  </a:lnTo>
                  <a:lnTo>
                    <a:pt x="1842" y="7133"/>
                  </a:lnTo>
                  <a:lnTo>
                    <a:pt x="1886" y="7169"/>
                  </a:lnTo>
                  <a:lnTo>
                    <a:pt x="1929" y="7204"/>
                  </a:lnTo>
                  <a:lnTo>
                    <a:pt x="1972" y="7240"/>
                  </a:lnTo>
                  <a:lnTo>
                    <a:pt x="2013" y="7276"/>
                  </a:lnTo>
                  <a:lnTo>
                    <a:pt x="2054" y="7314"/>
                  </a:lnTo>
                  <a:lnTo>
                    <a:pt x="2093" y="7353"/>
                  </a:lnTo>
                  <a:lnTo>
                    <a:pt x="2131" y="7392"/>
                  </a:lnTo>
                  <a:lnTo>
                    <a:pt x="2167" y="7431"/>
                  </a:lnTo>
                  <a:lnTo>
                    <a:pt x="2203" y="7471"/>
                  </a:lnTo>
                  <a:lnTo>
                    <a:pt x="2237" y="7512"/>
                  </a:lnTo>
                  <a:lnTo>
                    <a:pt x="2270" y="7553"/>
                  </a:lnTo>
                  <a:lnTo>
                    <a:pt x="2301" y="7595"/>
                  </a:lnTo>
                  <a:lnTo>
                    <a:pt x="2332" y="7638"/>
                  </a:lnTo>
                  <a:lnTo>
                    <a:pt x="2360" y="7680"/>
                  </a:lnTo>
                  <a:lnTo>
                    <a:pt x="2388" y="7725"/>
                  </a:lnTo>
                  <a:lnTo>
                    <a:pt x="2415" y="7768"/>
                  </a:lnTo>
                  <a:lnTo>
                    <a:pt x="2439" y="7813"/>
                  </a:lnTo>
                  <a:lnTo>
                    <a:pt x="2463" y="7857"/>
                  </a:lnTo>
                  <a:lnTo>
                    <a:pt x="2485" y="7903"/>
                  </a:lnTo>
                  <a:lnTo>
                    <a:pt x="2506" y="7949"/>
                  </a:lnTo>
                  <a:lnTo>
                    <a:pt x="2525" y="7995"/>
                  </a:lnTo>
                  <a:lnTo>
                    <a:pt x="2542" y="8042"/>
                  </a:lnTo>
                  <a:lnTo>
                    <a:pt x="2558" y="8089"/>
                  </a:lnTo>
                  <a:lnTo>
                    <a:pt x="2573" y="8136"/>
                  </a:lnTo>
                  <a:lnTo>
                    <a:pt x="2586" y="8184"/>
                  </a:lnTo>
                  <a:lnTo>
                    <a:pt x="2597" y="8232"/>
                  </a:lnTo>
                  <a:lnTo>
                    <a:pt x="2607" y="8280"/>
                  </a:lnTo>
                  <a:lnTo>
                    <a:pt x="2615" y="8329"/>
                  </a:lnTo>
                  <a:lnTo>
                    <a:pt x="2621" y="8379"/>
                  </a:lnTo>
                  <a:lnTo>
                    <a:pt x="2626" y="8428"/>
                  </a:lnTo>
                  <a:lnTo>
                    <a:pt x="2629" y="8477"/>
                  </a:lnTo>
                  <a:lnTo>
                    <a:pt x="2630" y="8526"/>
                  </a:lnTo>
                  <a:lnTo>
                    <a:pt x="9167" y="8526"/>
                  </a:lnTo>
                  <a:lnTo>
                    <a:pt x="9167" y="8526"/>
                  </a:lnTo>
                  <a:lnTo>
                    <a:pt x="9167" y="8416"/>
                  </a:lnTo>
                  <a:lnTo>
                    <a:pt x="9165" y="8306"/>
                  </a:lnTo>
                  <a:lnTo>
                    <a:pt x="9160" y="8197"/>
                  </a:lnTo>
                  <a:lnTo>
                    <a:pt x="9156" y="8088"/>
                  </a:lnTo>
                  <a:lnTo>
                    <a:pt x="9149" y="7979"/>
                  </a:lnTo>
                  <a:lnTo>
                    <a:pt x="9141" y="7871"/>
                  </a:lnTo>
                  <a:lnTo>
                    <a:pt x="9130" y="7763"/>
                  </a:lnTo>
                  <a:lnTo>
                    <a:pt x="9119" y="7656"/>
                  </a:lnTo>
                  <a:lnTo>
                    <a:pt x="9106" y="7548"/>
                  </a:lnTo>
                  <a:lnTo>
                    <a:pt x="9093" y="7442"/>
                  </a:lnTo>
                  <a:lnTo>
                    <a:pt x="9078" y="7336"/>
                  </a:lnTo>
                  <a:lnTo>
                    <a:pt x="9061" y="7229"/>
                  </a:lnTo>
                  <a:lnTo>
                    <a:pt x="9042" y="7124"/>
                  </a:lnTo>
                  <a:lnTo>
                    <a:pt x="9023" y="7019"/>
                  </a:lnTo>
                  <a:lnTo>
                    <a:pt x="9002" y="6914"/>
                  </a:lnTo>
                  <a:lnTo>
                    <a:pt x="8979" y="6810"/>
                  </a:lnTo>
                  <a:lnTo>
                    <a:pt x="8957" y="6706"/>
                  </a:lnTo>
                  <a:lnTo>
                    <a:pt x="8931" y="6603"/>
                  </a:lnTo>
                  <a:lnTo>
                    <a:pt x="8905" y="6500"/>
                  </a:lnTo>
                  <a:lnTo>
                    <a:pt x="8878" y="6398"/>
                  </a:lnTo>
                  <a:lnTo>
                    <a:pt x="8848" y="6296"/>
                  </a:lnTo>
                  <a:lnTo>
                    <a:pt x="8818" y="6195"/>
                  </a:lnTo>
                  <a:lnTo>
                    <a:pt x="8786" y="6094"/>
                  </a:lnTo>
                  <a:lnTo>
                    <a:pt x="8753" y="5993"/>
                  </a:lnTo>
                  <a:lnTo>
                    <a:pt x="8720" y="5894"/>
                  </a:lnTo>
                  <a:lnTo>
                    <a:pt x="8684" y="5795"/>
                  </a:lnTo>
                  <a:lnTo>
                    <a:pt x="8647" y="5695"/>
                  </a:lnTo>
                  <a:lnTo>
                    <a:pt x="8609" y="5598"/>
                  </a:lnTo>
                  <a:lnTo>
                    <a:pt x="8570" y="5500"/>
                  </a:lnTo>
                  <a:lnTo>
                    <a:pt x="8530" y="5402"/>
                  </a:lnTo>
                  <a:lnTo>
                    <a:pt x="8488" y="5306"/>
                  </a:lnTo>
                  <a:lnTo>
                    <a:pt x="8446" y="5210"/>
                  </a:lnTo>
                  <a:lnTo>
                    <a:pt x="8401" y="5115"/>
                  </a:lnTo>
                  <a:lnTo>
                    <a:pt x="8355" y="5020"/>
                  </a:lnTo>
                  <a:lnTo>
                    <a:pt x="8309" y="4927"/>
                  </a:lnTo>
                  <a:lnTo>
                    <a:pt x="8261" y="4833"/>
                  </a:lnTo>
                  <a:lnTo>
                    <a:pt x="8212" y="4740"/>
                  </a:lnTo>
                  <a:lnTo>
                    <a:pt x="8162" y="4648"/>
                  </a:lnTo>
                  <a:lnTo>
                    <a:pt x="8112" y="4556"/>
                  </a:lnTo>
                  <a:lnTo>
                    <a:pt x="8059" y="4465"/>
                  </a:lnTo>
                  <a:lnTo>
                    <a:pt x="8005" y="4374"/>
                  </a:lnTo>
                  <a:lnTo>
                    <a:pt x="7950" y="4285"/>
                  </a:lnTo>
                  <a:lnTo>
                    <a:pt x="7896" y="4196"/>
                  </a:lnTo>
                  <a:lnTo>
                    <a:pt x="7838" y="4108"/>
                  </a:lnTo>
                  <a:lnTo>
                    <a:pt x="7780" y="4020"/>
                  </a:lnTo>
                  <a:lnTo>
                    <a:pt x="7721" y="3934"/>
                  </a:lnTo>
                  <a:lnTo>
                    <a:pt x="7661" y="3847"/>
                  </a:lnTo>
                  <a:lnTo>
                    <a:pt x="7599" y="3762"/>
                  </a:lnTo>
                  <a:lnTo>
                    <a:pt x="7538" y="3677"/>
                  </a:lnTo>
                  <a:lnTo>
                    <a:pt x="7474" y="3594"/>
                  </a:lnTo>
                  <a:lnTo>
                    <a:pt x="7410" y="3510"/>
                  </a:lnTo>
                  <a:lnTo>
                    <a:pt x="7344" y="3428"/>
                  </a:lnTo>
                  <a:lnTo>
                    <a:pt x="7278" y="3347"/>
                  </a:lnTo>
                  <a:lnTo>
                    <a:pt x="7211" y="3265"/>
                  </a:lnTo>
                  <a:lnTo>
                    <a:pt x="7142" y="3185"/>
                  </a:lnTo>
                  <a:lnTo>
                    <a:pt x="7072" y="3105"/>
                  </a:lnTo>
                  <a:lnTo>
                    <a:pt x="7001" y="3026"/>
                  </a:lnTo>
                  <a:lnTo>
                    <a:pt x="6931" y="2949"/>
                  </a:lnTo>
                  <a:lnTo>
                    <a:pt x="6859" y="2872"/>
                  </a:lnTo>
                  <a:lnTo>
                    <a:pt x="6784" y="2797"/>
                  </a:lnTo>
                  <a:lnTo>
                    <a:pt x="6710" y="2721"/>
                  </a:lnTo>
                  <a:lnTo>
                    <a:pt x="6634" y="2646"/>
                  </a:lnTo>
                  <a:lnTo>
                    <a:pt x="6559" y="2573"/>
                  </a:lnTo>
                  <a:lnTo>
                    <a:pt x="6481" y="2499"/>
                  </a:lnTo>
                  <a:lnTo>
                    <a:pt x="6403" y="2427"/>
                  </a:lnTo>
                  <a:lnTo>
                    <a:pt x="6325" y="2356"/>
                  </a:lnTo>
                  <a:lnTo>
                    <a:pt x="6245" y="2287"/>
                  </a:lnTo>
                  <a:lnTo>
                    <a:pt x="6163" y="2217"/>
                  </a:lnTo>
                  <a:lnTo>
                    <a:pt x="6082" y="2150"/>
                  </a:lnTo>
                  <a:lnTo>
                    <a:pt x="5999" y="2081"/>
                  </a:lnTo>
                  <a:lnTo>
                    <a:pt x="5915" y="2015"/>
                  </a:lnTo>
                  <a:lnTo>
                    <a:pt x="5832" y="1949"/>
                  </a:lnTo>
                  <a:lnTo>
                    <a:pt x="5746" y="1884"/>
                  </a:lnTo>
                  <a:lnTo>
                    <a:pt x="5660" y="1820"/>
                  </a:lnTo>
                  <a:lnTo>
                    <a:pt x="5573" y="1757"/>
                  </a:lnTo>
                  <a:lnTo>
                    <a:pt x="5485" y="1696"/>
                  </a:lnTo>
                  <a:lnTo>
                    <a:pt x="5397" y="1635"/>
                  </a:lnTo>
                  <a:lnTo>
                    <a:pt x="5308" y="1574"/>
                  </a:lnTo>
                  <a:lnTo>
                    <a:pt x="5218" y="1516"/>
                  </a:lnTo>
                  <a:lnTo>
                    <a:pt x="5126" y="1458"/>
                  </a:lnTo>
                  <a:lnTo>
                    <a:pt x="5035" y="1401"/>
                  </a:lnTo>
                  <a:lnTo>
                    <a:pt x="4942" y="1345"/>
                  </a:lnTo>
                  <a:lnTo>
                    <a:pt x="4850" y="1290"/>
                  </a:lnTo>
                  <a:lnTo>
                    <a:pt x="4756" y="1236"/>
                  </a:lnTo>
                  <a:lnTo>
                    <a:pt x="4661" y="1183"/>
                  </a:lnTo>
                  <a:lnTo>
                    <a:pt x="4565" y="1131"/>
                  </a:lnTo>
                  <a:lnTo>
                    <a:pt x="4469" y="1080"/>
                  </a:lnTo>
                  <a:lnTo>
                    <a:pt x="4373" y="1030"/>
                  </a:lnTo>
                  <a:lnTo>
                    <a:pt x="4274" y="982"/>
                  </a:lnTo>
                  <a:lnTo>
                    <a:pt x="4176" y="934"/>
                  </a:lnTo>
                  <a:lnTo>
                    <a:pt x="4078" y="887"/>
                  </a:lnTo>
                  <a:lnTo>
                    <a:pt x="3978" y="842"/>
                  </a:lnTo>
                  <a:lnTo>
                    <a:pt x="3878" y="798"/>
                  </a:lnTo>
                  <a:lnTo>
                    <a:pt x="3777" y="755"/>
                  </a:lnTo>
                  <a:lnTo>
                    <a:pt x="3675" y="712"/>
                  </a:lnTo>
                  <a:lnTo>
                    <a:pt x="3572" y="671"/>
                  </a:lnTo>
                  <a:lnTo>
                    <a:pt x="3470" y="631"/>
                  </a:lnTo>
                  <a:lnTo>
                    <a:pt x="3367" y="592"/>
                  </a:lnTo>
                  <a:lnTo>
                    <a:pt x="3263" y="555"/>
                  </a:lnTo>
                  <a:lnTo>
                    <a:pt x="3157" y="518"/>
                  </a:lnTo>
                  <a:lnTo>
                    <a:pt x="3052" y="482"/>
                  </a:lnTo>
                  <a:lnTo>
                    <a:pt x="2946" y="448"/>
                  </a:lnTo>
                  <a:lnTo>
                    <a:pt x="2839" y="416"/>
                  </a:lnTo>
                  <a:lnTo>
                    <a:pt x="2733" y="384"/>
                  </a:lnTo>
                  <a:lnTo>
                    <a:pt x="2626" y="353"/>
                  </a:lnTo>
                  <a:lnTo>
                    <a:pt x="2517" y="324"/>
                  </a:lnTo>
                  <a:lnTo>
                    <a:pt x="2408" y="296"/>
                  </a:lnTo>
                  <a:lnTo>
                    <a:pt x="2299" y="269"/>
                  </a:lnTo>
                  <a:lnTo>
                    <a:pt x="2189" y="244"/>
                  </a:lnTo>
                  <a:lnTo>
                    <a:pt x="2079" y="218"/>
                  </a:lnTo>
                  <a:lnTo>
                    <a:pt x="1968" y="196"/>
                  </a:lnTo>
                  <a:lnTo>
                    <a:pt x="1857" y="174"/>
                  </a:lnTo>
                  <a:lnTo>
                    <a:pt x="1745" y="153"/>
                  </a:lnTo>
                  <a:lnTo>
                    <a:pt x="1633" y="134"/>
                  </a:lnTo>
                  <a:lnTo>
                    <a:pt x="1520" y="115"/>
                  </a:lnTo>
                  <a:lnTo>
                    <a:pt x="1407" y="98"/>
                  </a:lnTo>
                  <a:lnTo>
                    <a:pt x="1294" y="82"/>
                  </a:lnTo>
                  <a:lnTo>
                    <a:pt x="1179" y="69"/>
                  </a:lnTo>
                  <a:lnTo>
                    <a:pt x="1065" y="56"/>
                  </a:lnTo>
                  <a:lnTo>
                    <a:pt x="949" y="45"/>
                  </a:lnTo>
                  <a:lnTo>
                    <a:pt x="834" y="34"/>
                  </a:lnTo>
                  <a:lnTo>
                    <a:pt x="719" y="25"/>
                  </a:lnTo>
                  <a:lnTo>
                    <a:pt x="602" y="17"/>
                  </a:lnTo>
                  <a:lnTo>
                    <a:pt x="485" y="11"/>
                  </a:lnTo>
                  <a:lnTo>
                    <a:pt x="369" y="6"/>
                  </a:lnTo>
                  <a:lnTo>
                    <a:pt x="251" y="2"/>
                  </a:lnTo>
                  <a:lnTo>
                    <a:pt x="133" y="1"/>
                  </a:lnTo>
                  <a:lnTo>
                    <a:pt x="15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  <a:latin typeface="+mn-lt"/>
                <a:cs typeface="Arial Narrow"/>
              </a:endParaRPr>
            </a:p>
          </p:txBody>
        </p:sp>
        <p:sp>
          <p:nvSpPr>
            <p:cNvPr id="15" name="Rectangle 6">
              <a:extLst>
                <a:ext uri="{FF2B5EF4-FFF2-40B4-BE49-F238E27FC236}">
                  <a16:creationId xmlns:a16="http://schemas.microsoft.com/office/drawing/2014/main" id="{728206F1-0590-3045-9EE1-3BBF4A1F3A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2000" y="3637217"/>
              <a:ext cx="2971800" cy="1013737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  <a:latin typeface="+mn-lt"/>
                <a:cs typeface="Arial Narrow"/>
              </a:endParaRPr>
            </a:p>
          </p:txBody>
        </p:sp>
        <p:sp>
          <p:nvSpPr>
            <p:cNvPr id="16" name="Rectangle 6">
              <a:extLst>
                <a:ext uri="{FF2B5EF4-FFF2-40B4-BE49-F238E27FC236}">
                  <a16:creationId xmlns:a16="http://schemas.microsoft.com/office/drawing/2014/main" id="{B2C863B8-6C48-CE4E-86C5-9D65612EBA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6000" y="3637217"/>
              <a:ext cx="2286000" cy="101373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  <a:latin typeface="+mn-lt"/>
                <a:cs typeface="Arial Narrow"/>
              </a:endParaRPr>
            </a:p>
          </p:txBody>
        </p:sp>
        <p:sp>
          <p:nvSpPr>
            <p:cNvPr id="17" name="Rectangle 6">
              <a:extLst>
                <a:ext uri="{FF2B5EF4-FFF2-40B4-BE49-F238E27FC236}">
                  <a16:creationId xmlns:a16="http://schemas.microsoft.com/office/drawing/2014/main" id="{AAFC0E6B-47C3-8948-96A4-7A2BA65E65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43800" y="3637217"/>
              <a:ext cx="2286000" cy="1013737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  <a:latin typeface="+mn-lt"/>
                <a:cs typeface="Arial Narrow"/>
              </a:endParaRPr>
            </a:p>
          </p:txBody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DE3570BC-E748-824B-91B8-9E214DAC52E1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1345" y="381000"/>
              <a:ext cx="2585088" cy="1014062"/>
            </a:xfrm>
            <a:custGeom>
              <a:avLst/>
              <a:gdLst/>
              <a:ahLst/>
              <a:cxnLst>
                <a:cxn ang="0">
                  <a:pos x="1872" y="0"/>
                </a:cxn>
                <a:cxn ang="0">
                  <a:pos x="1729" y="5"/>
                </a:cxn>
                <a:cxn ang="0">
                  <a:pos x="1588" y="21"/>
                </a:cxn>
                <a:cxn ang="0">
                  <a:pos x="1451" y="49"/>
                </a:cxn>
                <a:cxn ang="0">
                  <a:pos x="1318" y="85"/>
                </a:cxn>
                <a:cxn ang="0">
                  <a:pos x="1187" y="131"/>
                </a:cxn>
                <a:cxn ang="0">
                  <a:pos x="1062" y="186"/>
                </a:cxn>
                <a:cxn ang="0">
                  <a:pos x="942" y="249"/>
                </a:cxn>
                <a:cxn ang="0">
                  <a:pos x="827" y="322"/>
                </a:cxn>
                <a:cxn ang="0">
                  <a:pos x="717" y="401"/>
                </a:cxn>
                <a:cxn ang="0">
                  <a:pos x="615" y="489"/>
                </a:cxn>
                <a:cxn ang="0">
                  <a:pos x="518" y="583"/>
                </a:cxn>
                <a:cxn ang="0">
                  <a:pos x="428" y="684"/>
                </a:cxn>
                <a:cxn ang="0">
                  <a:pos x="346" y="791"/>
                </a:cxn>
                <a:cxn ang="0">
                  <a:pos x="272" y="905"/>
                </a:cxn>
                <a:cxn ang="0">
                  <a:pos x="206" y="1023"/>
                </a:cxn>
                <a:cxn ang="0">
                  <a:pos x="147" y="1147"/>
                </a:cxn>
                <a:cxn ang="0">
                  <a:pos x="98" y="1275"/>
                </a:cxn>
                <a:cxn ang="0">
                  <a:pos x="59" y="1407"/>
                </a:cxn>
                <a:cxn ang="0">
                  <a:pos x="29" y="1544"/>
                </a:cxn>
                <a:cxn ang="0">
                  <a:pos x="9" y="1684"/>
                </a:cxn>
                <a:cxn ang="0">
                  <a:pos x="0" y="1826"/>
                </a:cxn>
                <a:cxn ang="0">
                  <a:pos x="0" y="1923"/>
                </a:cxn>
                <a:cxn ang="0">
                  <a:pos x="9" y="2065"/>
                </a:cxn>
                <a:cxn ang="0">
                  <a:pos x="29" y="2204"/>
                </a:cxn>
                <a:cxn ang="0">
                  <a:pos x="59" y="2341"/>
                </a:cxn>
                <a:cxn ang="0">
                  <a:pos x="98" y="2473"/>
                </a:cxn>
                <a:cxn ang="0">
                  <a:pos x="147" y="2602"/>
                </a:cxn>
                <a:cxn ang="0">
                  <a:pos x="206" y="2725"/>
                </a:cxn>
                <a:cxn ang="0">
                  <a:pos x="272" y="2843"/>
                </a:cxn>
                <a:cxn ang="0">
                  <a:pos x="346" y="2957"/>
                </a:cxn>
                <a:cxn ang="0">
                  <a:pos x="428" y="3064"/>
                </a:cxn>
                <a:cxn ang="0">
                  <a:pos x="518" y="3165"/>
                </a:cxn>
                <a:cxn ang="0">
                  <a:pos x="615" y="3260"/>
                </a:cxn>
                <a:cxn ang="0">
                  <a:pos x="717" y="3347"/>
                </a:cxn>
                <a:cxn ang="0">
                  <a:pos x="827" y="3427"/>
                </a:cxn>
                <a:cxn ang="0">
                  <a:pos x="942" y="3499"/>
                </a:cxn>
                <a:cxn ang="0">
                  <a:pos x="1062" y="3562"/>
                </a:cxn>
                <a:cxn ang="0">
                  <a:pos x="1187" y="3617"/>
                </a:cxn>
                <a:cxn ang="0">
                  <a:pos x="1318" y="3663"/>
                </a:cxn>
                <a:cxn ang="0">
                  <a:pos x="1451" y="3699"/>
                </a:cxn>
                <a:cxn ang="0">
                  <a:pos x="1588" y="3726"/>
                </a:cxn>
                <a:cxn ang="0">
                  <a:pos x="1729" y="3742"/>
                </a:cxn>
                <a:cxn ang="0">
                  <a:pos x="1872" y="3748"/>
                </a:cxn>
              </a:cxnLst>
              <a:rect l="0" t="0" r="r" b="b"/>
              <a:pathLst>
                <a:path w="9552" h="3748">
                  <a:moveTo>
                    <a:pt x="9552" y="0"/>
                  </a:moveTo>
                  <a:lnTo>
                    <a:pt x="1872" y="0"/>
                  </a:lnTo>
                  <a:lnTo>
                    <a:pt x="1872" y="0"/>
                  </a:lnTo>
                  <a:lnTo>
                    <a:pt x="1825" y="2"/>
                  </a:lnTo>
                  <a:lnTo>
                    <a:pt x="1776" y="3"/>
                  </a:lnTo>
                  <a:lnTo>
                    <a:pt x="1729" y="5"/>
                  </a:lnTo>
                  <a:lnTo>
                    <a:pt x="1681" y="10"/>
                  </a:lnTo>
                  <a:lnTo>
                    <a:pt x="1635" y="15"/>
                  </a:lnTo>
                  <a:lnTo>
                    <a:pt x="1588" y="21"/>
                  </a:lnTo>
                  <a:lnTo>
                    <a:pt x="1542" y="30"/>
                  </a:lnTo>
                  <a:lnTo>
                    <a:pt x="1496" y="39"/>
                  </a:lnTo>
                  <a:lnTo>
                    <a:pt x="1451" y="49"/>
                  </a:lnTo>
                  <a:lnTo>
                    <a:pt x="1406" y="60"/>
                  </a:lnTo>
                  <a:lnTo>
                    <a:pt x="1361" y="71"/>
                  </a:lnTo>
                  <a:lnTo>
                    <a:pt x="1318" y="85"/>
                  </a:lnTo>
                  <a:lnTo>
                    <a:pt x="1273" y="99"/>
                  </a:lnTo>
                  <a:lnTo>
                    <a:pt x="1231" y="115"/>
                  </a:lnTo>
                  <a:lnTo>
                    <a:pt x="1187" y="131"/>
                  </a:lnTo>
                  <a:lnTo>
                    <a:pt x="1146" y="149"/>
                  </a:lnTo>
                  <a:lnTo>
                    <a:pt x="1104" y="166"/>
                  </a:lnTo>
                  <a:lnTo>
                    <a:pt x="1062" y="186"/>
                  </a:lnTo>
                  <a:lnTo>
                    <a:pt x="1021" y="206"/>
                  </a:lnTo>
                  <a:lnTo>
                    <a:pt x="981" y="227"/>
                  </a:lnTo>
                  <a:lnTo>
                    <a:pt x="942" y="249"/>
                  </a:lnTo>
                  <a:lnTo>
                    <a:pt x="903" y="273"/>
                  </a:lnTo>
                  <a:lnTo>
                    <a:pt x="864" y="297"/>
                  </a:lnTo>
                  <a:lnTo>
                    <a:pt x="827" y="322"/>
                  </a:lnTo>
                  <a:lnTo>
                    <a:pt x="790" y="347"/>
                  </a:lnTo>
                  <a:lnTo>
                    <a:pt x="754" y="374"/>
                  </a:lnTo>
                  <a:lnTo>
                    <a:pt x="717" y="401"/>
                  </a:lnTo>
                  <a:lnTo>
                    <a:pt x="683" y="430"/>
                  </a:lnTo>
                  <a:lnTo>
                    <a:pt x="649" y="459"/>
                  </a:lnTo>
                  <a:lnTo>
                    <a:pt x="615" y="489"/>
                  </a:lnTo>
                  <a:lnTo>
                    <a:pt x="582" y="520"/>
                  </a:lnTo>
                  <a:lnTo>
                    <a:pt x="549" y="551"/>
                  </a:lnTo>
                  <a:lnTo>
                    <a:pt x="518" y="583"/>
                  </a:lnTo>
                  <a:lnTo>
                    <a:pt x="488" y="616"/>
                  </a:lnTo>
                  <a:lnTo>
                    <a:pt x="458" y="649"/>
                  </a:lnTo>
                  <a:lnTo>
                    <a:pt x="428" y="684"/>
                  </a:lnTo>
                  <a:lnTo>
                    <a:pt x="400" y="719"/>
                  </a:lnTo>
                  <a:lnTo>
                    <a:pt x="372" y="755"/>
                  </a:lnTo>
                  <a:lnTo>
                    <a:pt x="346" y="791"/>
                  </a:lnTo>
                  <a:lnTo>
                    <a:pt x="320" y="829"/>
                  </a:lnTo>
                  <a:lnTo>
                    <a:pt x="295" y="866"/>
                  </a:lnTo>
                  <a:lnTo>
                    <a:pt x="272" y="905"/>
                  </a:lnTo>
                  <a:lnTo>
                    <a:pt x="249" y="943"/>
                  </a:lnTo>
                  <a:lnTo>
                    <a:pt x="227" y="983"/>
                  </a:lnTo>
                  <a:lnTo>
                    <a:pt x="206" y="1023"/>
                  </a:lnTo>
                  <a:lnTo>
                    <a:pt x="186" y="1063"/>
                  </a:lnTo>
                  <a:lnTo>
                    <a:pt x="166" y="1104"/>
                  </a:lnTo>
                  <a:lnTo>
                    <a:pt x="147" y="1147"/>
                  </a:lnTo>
                  <a:lnTo>
                    <a:pt x="130" y="1189"/>
                  </a:lnTo>
                  <a:lnTo>
                    <a:pt x="113" y="1231"/>
                  </a:lnTo>
                  <a:lnTo>
                    <a:pt x="98" y="1275"/>
                  </a:lnTo>
                  <a:lnTo>
                    <a:pt x="85" y="1318"/>
                  </a:lnTo>
                  <a:lnTo>
                    <a:pt x="71" y="1362"/>
                  </a:lnTo>
                  <a:lnTo>
                    <a:pt x="59" y="1407"/>
                  </a:lnTo>
                  <a:lnTo>
                    <a:pt x="47" y="1452"/>
                  </a:lnTo>
                  <a:lnTo>
                    <a:pt x="37" y="1498"/>
                  </a:lnTo>
                  <a:lnTo>
                    <a:pt x="29" y="1544"/>
                  </a:lnTo>
                  <a:lnTo>
                    <a:pt x="21" y="1590"/>
                  </a:lnTo>
                  <a:lnTo>
                    <a:pt x="15" y="1636"/>
                  </a:lnTo>
                  <a:lnTo>
                    <a:pt x="9" y="1684"/>
                  </a:lnTo>
                  <a:lnTo>
                    <a:pt x="5" y="1731"/>
                  </a:lnTo>
                  <a:lnTo>
                    <a:pt x="2" y="1778"/>
                  </a:lnTo>
                  <a:lnTo>
                    <a:pt x="0" y="1826"/>
                  </a:lnTo>
                  <a:lnTo>
                    <a:pt x="0" y="1874"/>
                  </a:lnTo>
                  <a:lnTo>
                    <a:pt x="0" y="1874"/>
                  </a:lnTo>
                  <a:lnTo>
                    <a:pt x="0" y="1923"/>
                  </a:lnTo>
                  <a:lnTo>
                    <a:pt x="2" y="1970"/>
                  </a:lnTo>
                  <a:lnTo>
                    <a:pt x="5" y="2017"/>
                  </a:lnTo>
                  <a:lnTo>
                    <a:pt x="9" y="2065"/>
                  </a:lnTo>
                  <a:lnTo>
                    <a:pt x="15" y="2112"/>
                  </a:lnTo>
                  <a:lnTo>
                    <a:pt x="21" y="2158"/>
                  </a:lnTo>
                  <a:lnTo>
                    <a:pt x="29" y="2204"/>
                  </a:lnTo>
                  <a:lnTo>
                    <a:pt x="37" y="2250"/>
                  </a:lnTo>
                  <a:lnTo>
                    <a:pt x="47" y="2295"/>
                  </a:lnTo>
                  <a:lnTo>
                    <a:pt x="59" y="2341"/>
                  </a:lnTo>
                  <a:lnTo>
                    <a:pt x="71" y="2385"/>
                  </a:lnTo>
                  <a:lnTo>
                    <a:pt x="85" y="2430"/>
                  </a:lnTo>
                  <a:lnTo>
                    <a:pt x="98" y="2473"/>
                  </a:lnTo>
                  <a:lnTo>
                    <a:pt x="113" y="2517"/>
                  </a:lnTo>
                  <a:lnTo>
                    <a:pt x="130" y="2559"/>
                  </a:lnTo>
                  <a:lnTo>
                    <a:pt x="147" y="2602"/>
                  </a:lnTo>
                  <a:lnTo>
                    <a:pt x="166" y="2643"/>
                  </a:lnTo>
                  <a:lnTo>
                    <a:pt x="186" y="2684"/>
                  </a:lnTo>
                  <a:lnTo>
                    <a:pt x="206" y="2725"/>
                  </a:lnTo>
                  <a:lnTo>
                    <a:pt x="227" y="2765"/>
                  </a:lnTo>
                  <a:lnTo>
                    <a:pt x="249" y="2805"/>
                  </a:lnTo>
                  <a:lnTo>
                    <a:pt x="272" y="2843"/>
                  </a:lnTo>
                  <a:lnTo>
                    <a:pt x="295" y="2882"/>
                  </a:lnTo>
                  <a:lnTo>
                    <a:pt x="320" y="2919"/>
                  </a:lnTo>
                  <a:lnTo>
                    <a:pt x="346" y="2957"/>
                  </a:lnTo>
                  <a:lnTo>
                    <a:pt x="372" y="2993"/>
                  </a:lnTo>
                  <a:lnTo>
                    <a:pt x="400" y="3029"/>
                  </a:lnTo>
                  <a:lnTo>
                    <a:pt x="428" y="3064"/>
                  </a:lnTo>
                  <a:lnTo>
                    <a:pt x="458" y="3099"/>
                  </a:lnTo>
                  <a:lnTo>
                    <a:pt x="488" y="3133"/>
                  </a:lnTo>
                  <a:lnTo>
                    <a:pt x="518" y="3165"/>
                  </a:lnTo>
                  <a:lnTo>
                    <a:pt x="549" y="3197"/>
                  </a:lnTo>
                  <a:lnTo>
                    <a:pt x="582" y="3228"/>
                  </a:lnTo>
                  <a:lnTo>
                    <a:pt x="615" y="3260"/>
                  </a:lnTo>
                  <a:lnTo>
                    <a:pt x="649" y="3290"/>
                  </a:lnTo>
                  <a:lnTo>
                    <a:pt x="683" y="3318"/>
                  </a:lnTo>
                  <a:lnTo>
                    <a:pt x="717" y="3347"/>
                  </a:lnTo>
                  <a:lnTo>
                    <a:pt x="754" y="3374"/>
                  </a:lnTo>
                  <a:lnTo>
                    <a:pt x="790" y="3400"/>
                  </a:lnTo>
                  <a:lnTo>
                    <a:pt x="827" y="3427"/>
                  </a:lnTo>
                  <a:lnTo>
                    <a:pt x="864" y="3451"/>
                  </a:lnTo>
                  <a:lnTo>
                    <a:pt x="903" y="3475"/>
                  </a:lnTo>
                  <a:lnTo>
                    <a:pt x="942" y="3499"/>
                  </a:lnTo>
                  <a:lnTo>
                    <a:pt x="981" y="3520"/>
                  </a:lnTo>
                  <a:lnTo>
                    <a:pt x="1021" y="3542"/>
                  </a:lnTo>
                  <a:lnTo>
                    <a:pt x="1062" y="3562"/>
                  </a:lnTo>
                  <a:lnTo>
                    <a:pt x="1104" y="3581"/>
                  </a:lnTo>
                  <a:lnTo>
                    <a:pt x="1146" y="3600"/>
                  </a:lnTo>
                  <a:lnTo>
                    <a:pt x="1187" y="3617"/>
                  </a:lnTo>
                  <a:lnTo>
                    <a:pt x="1231" y="3633"/>
                  </a:lnTo>
                  <a:lnTo>
                    <a:pt x="1273" y="3648"/>
                  </a:lnTo>
                  <a:lnTo>
                    <a:pt x="1318" y="3663"/>
                  </a:lnTo>
                  <a:lnTo>
                    <a:pt x="1361" y="3676"/>
                  </a:lnTo>
                  <a:lnTo>
                    <a:pt x="1406" y="3688"/>
                  </a:lnTo>
                  <a:lnTo>
                    <a:pt x="1451" y="3699"/>
                  </a:lnTo>
                  <a:lnTo>
                    <a:pt x="1496" y="3709"/>
                  </a:lnTo>
                  <a:lnTo>
                    <a:pt x="1542" y="3718"/>
                  </a:lnTo>
                  <a:lnTo>
                    <a:pt x="1588" y="3726"/>
                  </a:lnTo>
                  <a:lnTo>
                    <a:pt x="1635" y="3733"/>
                  </a:lnTo>
                  <a:lnTo>
                    <a:pt x="1681" y="3738"/>
                  </a:lnTo>
                  <a:lnTo>
                    <a:pt x="1729" y="3742"/>
                  </a:lnTo>
                  <a:lnTo>
                    <a:pt x="1776" y="3746"/>
                  </a:lnTo>
                  <a:lnTo>
                    <a:pt x="1825" y="3747"/>
                  </a:lnTo>
                  <a:lnTo>
                    <a:pt x="1872" y="3748"/>
                  </a:lnTo>
                  <a:lnTo>
                    <a:pt x="9552" y="3748"/>
                  </a:lnTo>
                  <a:lnTo>
                    <a:pt x="9552" y="0"/>
                  </a:ln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rgbClr val="FFFFFF"/>
                </a:solidFill>
                <a:latin typeface="+mn-lt"/>
                <a:cs typeface="Arial Narrow"/>
              </a:endParaRPr>
            </a:p>
          </p:txBody>
        </p:sp>
        <p:sp>
          <p:nvSpPr>
            <p:cNvPr id="19" name="Freeform 5">
              <a:extLst>
                <a:ext uri="{FF2B5EF4-FFF2-40B4-BE49-F238E27FC236}">
                  <a16:creationId xmlns:a16="http://schemas.microsoft.com/office/drawing/2014/main" id="{513C581F-E365-4E44-8355-5CCFF1B3AAB5}"/>
                </a:ext>
              </a:extLst>
            </p:cNvPr>
            <p:cNvSpPr>
              <a:spLocks/>
            </p:cNvSpPr>
            <p:nvPr/>
          </p:nvSpPr>
          <p:spPr bwMode="auto">
            <a:xfrm>
              <a:off x="9779656" y="3637423"/>
              <a:ext cx="1421744" cy="1322185"/>
            </a:xfrm>
            <a:custGeom>
              <a:avLst/>
              <a:gdLst/>
              <a:ahLst/>
              <a:cxnLst>
                <a:cxn ang="0">
                  <a:pos x="15" y="6537"/>
                </a:cxn>
                <a:cxn ang="0">
                  <a:pos x="210" y="6543"/>
                </a:cxn>
                <a:cxn ang="0">
                  <a:pos x="464" y="6570"/>
                </a:cxn>
                <a:cxn ang="0">
                  <a:pos x="712" y="6615"/>
                </a:cxn>
                <a:cxn ang="0">
                  <a:pos x="952" y="6679"/>
                </a:cxn>
                <a:cxn ang="0">
                  <a:pos x="1180" y="6762"/>
                </a:cxn>
                <a:cxn ang="0">
                  <a:pos x="1400" y="6860"/>
                </a:cxn>
                <a:cxn ang="0">
                  <a:pos x="1605" y="6973"/>
                </a:cxn>
                <a:cxn ang="0">
                  <a:pos x="1797" y="7100"/>
                </a:cxn>
                <a:cxn ang="0">
                  <a:pos x="1972" y="7240"/>
                </a:cxn>
                <a:cxn ang="0">
                  <a:pos x="2131" y="7392"/>
                </a:cxn>
                <a:cxn ang="0">
                  <a:pos x="2270" y="7553"/>
                </a:cxn>
                <a:cxn ang="0">
                  <a:pos x="2388" y="7725"/>
                </a:cxn>
                <a:cxn ang="0">
                  <a:pos x="2485" y="7903"/>
                </a:cxn>
                <a:cxn ang="0">
                  <a:pos x="2558" y="8089"/>
                </a:cxn>
                <a:cxn ang="0">
                  <a:pos x="2607" y="8280"/>
                </a:cxn>
                <a:cxn ang="0">
                  <a:pos x="2629" y="8477"/>
                </a:cxn>
                <a:cxn ang="0">
                  <a:pos x="9167" y="8416"/>
                </a:cxn>
                <a:cxn ang="0">
                  <a:pos x="9149" y="7979"/>
                </a:cxn>
                <a:cxn ang="0">
                  <a:pos x="9106" y="7548"/>
                </a:cxn>
                <a:cxn ang="0">
                  <a:pos x="9042" y="7124"/>
                </a:cxn>
                <a:cxn ang="0">
                  <a:pos x="8957" y="6706"/>
                </a:cxn>
                <a:cxn ang="0">
                  <a:pos x="8848" y="6296"/>
                </a:cxn>
                <a:cxn ang="0">
                  <a:pos x="8720" y="5894"/>
                </a:cxn>
                <a:cxn ang="0">
                  <a:pos x="8570" y="5500"/>
                </a:cxn>
                <a:cxn ang="0">
                  <a:pos x="8401" y="5115"/>
                </a:cxn>
                <a:cxn ang="0">
                  <a:pos x="8212" y="4740"/>
                </a:cxn>
                <a:cxn ang="0">
                  <a:pos x="8005" y="4374"/>
                </a:cxn>
                <a:cxn ang="0">
                  <a:pos x="7780" y="4020"/>
                </a:cxn>
                <a:cxn ang="0">
                  <a:pos x="7538" y="3677"/>
                </a:cxn>
                <a:cxn ang="0">
                  <a:pos x="7278" y="3347"/>
                </a:cxn>
                <a:cxn ang="0">
                  <a:pos x="7001" y="3026"/>
                </a:cxn>
                <a:cxn ang="0">
                  <a:pos x="6710" y="2721"/>
                </a:cxn>
                <a:cxn ang="0">
                  <a:pos x="6403" y="2427"/>
                </a:cxn>
                <a:cxn ang="0">
                  <a:pos x="6082" y="2150"/>
                </a:cxn>
                <a:cxn ang="0">
                  <a:pos x="5746" y="1884"/>
                </a:cxn>
                <a:cxn ang="0">
                  <a:pos x="5397" y="1635"/>
                </a:cxn>
                <a:cxn ang="0">
                  <a:pos x="5035" y="1401"/>
                </a:cxn>
                <a:cxn ang="0">
                  <a:pos x="4661" y="1183"/>
                </a:cxn>
                <a:cxn ang="0">
                  <a:pos x="4274" y="982"/>
                </a:cxn>
                <a:cxn ang="0">
                  <a:pos x="3878" y="798"/>
                </a:cxn>
                <a:cxn ang="0">
                  <a:pos x="3470" y="631"/>
                </a:cxn>
                <a:cxn ang="0">
                  <a:pos x="3052" y="482"/>
                </a:cxn>
                <a:cxn ang="0">
                  <a:pos x="2626" y="353"/>
                </a:cxn>
                <a:cxn ang="0">
                  <a:pos x="2189" y="244"/>
                </a:cxn>
                <a:cxn ang="0">
                  <a:pos x="1745" y="153"/>
                </a:cxn>
                <a:cxn ang="0">
                  <a:pos x="1294" y="82"/>
                </a:cxn>
                <a:cxn ang="0">
                  <a:pos x="834" y="34"/>
                </a:cxn>
                <a:cxn ang="0">
                  <a:pos x="369" y="6"/>
                </a:cxn>
                <a:cxn ang="0">
                  <a:pos x="15" y="0"/>
                </a:cxn>
              </a:cxnLst>
              <a:rect l="0" t="0" r="r" b="b"/>
              <a:pathLst>
                <a:path w="9167" h="8526">
                  <a:moveTo>
                    <a:pt x="15" y="0"/>
                  </a:moveTo>
                  <a:lnTo>
                    <a:pt x="0" y="0"/>
                  </a:lnTo>
                  <a:lnTo>
                    <a:pt x="0" y="6537"/>
                  </a:lnTo>
                  <a:lnTo>
                    <a:pt x="15" y="6537"/>
                  </a:lnTo>
                  <a:lnTo>
                    <a:pt x="15" y="6537"/>
                  </a:lnTo>
                  <a:lnTo>
                    <a:pt x="81" y="6538"/>
                  </a:lnTo>
                  <a:lnTo>
                    <a:pt x="146" y="6540"/>
                  </a:lnTo>
                  <a:lnTo>
                    <a:pt x="210" y="6543"/>
                  </a:lnTo>
                  <a:lnTo>
                    <a:pt x="274" y="6548"/>
                  </a:lnTo>
                  <a:lnTo>
                    <a:pt x="338" y="6554"/>
                  </a:lnTo>
                  <a:lnTo>
                    <a:pt x="401" y="6561"/>
                  </a:lnTo>
                  <a:lnTo>
                    <a:pt x="464" y="6570"/>
                  </a:lnTo>
                  <a:lnTo>
                    <a:pt x="526" y="6579"/>
                  </a:lnTo>
                  <a:lnTo>
                    <a:pt x="589" y="6590"/>
                  </a:lnTo>
                  <a:lnTo>
                    <a:pt x="651" y="6602"/>
                  </a:lnTo>
                  <a:lnTo>
                    <a:pt x="712" y="6615"/>
                  </a:lnTo>
                  <a:lnTo>
                    <a:pt x="772" y="6629"/>
                  </a:lnTo>
                  <a:lnTo>
                    <a:pt x="833" y="6645"/>
                  </a:lnTo>
                  <a:lnTo>
                    <a:pt x="892" y="6662"/>
                  </a:lnTo>
                  <a:lnTo>
                    <a:pt x="952" y="6679"/>
                  </a:lnTo>
                  <a:lnTo>
                    <a:pt x="1010" y="6699"/>
                  </a:lnTo>
                  <a:lnTo>
                    <a:pt x="1067" y="6718"/>
                  </a:lnTo>
                  <a:lnTo>
                    <a:pt x="1124" y="6740"/>
                  </a:lnTo>
                  <a:lnTo>
                    <a:pt x="1180" y="6762"/>
                  </a:lnTo>
                  <a:lnTo>
                    <a:pt x="1236" y="6785"/>
                  </a:lnTo>
                  <a:lnTo>
                    <a:pt x="1291" y="6809"/>
                  </a:lnTo>
                  <a:lnTo>
                    <a:pt x="1346" y="6834"/>
                  </a:lnTo>
                  <a:lnTo>
                    <a:pt x="1400" y="6860"/>
                  </a:lnTo>
                  <a:lnTo>
                    <a:pt x="1453" y="6886"/>
                  </a:lnTo>
                  <a:lnTo>
                    <a:pt x="1504" y="6915"/>
                  </a:lnTo>
                  <a:lnTo>
                    <a:pt x="1555" y="6944"/>
                  </a:lnTo>
                  <a:lnTo>
                    <a:pt x="1605" y="6973"/>
                  </a:lnTo>
                  <a:lnTo>
                    <a:pt x="1655" y="7003"/>
                  </a:lnTo>
                  <a:lnTo>
                    <a:pt x="1703" y="7035"/>
                  </a:lnTo>
                  <a:lnTo>
                    <a:pt x="1750" y="7067"/>
                  </a:lnTo>
                  <a:lnTo>
                    <a:pt x="1797" y="7100"/>
                  </a:lnTo>
                  <a:lnTo>
                    <a:pt x="1842" y="7133"/>
                  </a:lnTo>
                  <a:lnTo>
                    <a:pt x="1886" y="7169"/>
                  </a:lnTo>
                  <a:lnTo>
                    <a:pt x="1929" y="7204"/>
                  </a:lnTo>
                  <a:lnTo>
                    <a:pt x="1972" y="7240"/>
                  </a:lnTo>
                  <a:lnTo>
                    <a:pt x="2013" y="7276"/>
                  </a:lnTo>
                  <a:lnTo>
                    <a:pt x="2054" y="7314"/>
                  </a:lnTo>
                  <a:lnTo>
                    <a:pt x="2093" y="7353"/>
                  </a:lnTo>
                  <a:lnTo>
                    <a:pt x="2131" y="7392"/>
                  </a:lnTo>
                  <a:lnTo>
                    <a:pt x="2167" y="7431"/>
                  </a:lnTo>
                  <a:lnTo>
                    <a:pt x="2203" y="7471"/>
                  </a:lnTo>
                  <a:lnTo>
                    <a:pt x="2237" y="7512"/>
                  </a:lnTo>
                  <a:lnTo>
                    <a:pt x="2270" y="7553"/>
                  </a:lnTo>
                  <a:lnTo>
                    <a:pt x="2301" y="7595"/>
                  </a:lnTo>
                  <a:lnTo>
                    <a:pt x="2332" y="7638"/>
                  </a:lnTo>
                  <a:lnTo>
                    <a:pt x="2360" y="7680"/>
                  </a:lnTo>
                  <a:lnTo>
                    <a:pt x="2388" y="7725"/>
                  </a:lnTo>
                  <a:lnTo>
                    <a:pt x="2415" y="7768"/>
                  </a:lnTo>
                  <a:lnTo>
                    <a:pt x="2439" y="7813"/>
                  </a:lnTo>
                  <a:lnTo>
                    <a:pt x="2463" y="7857"/>
                  </a:lnTo>
                  <a:lnTo>
                    <a:pt x="2485" y="7903"/>
                  </a:lnTo>
                  <a:lnTo>
                    <a:pt x="2506" y="7949"/>
                  </a:lnTo>
                  <a:lnTo>
                    <a:pt x="2525" y="7995"/>
                  </a:lnTo>
                  <a:lnTo>
                    <a:pt x="2542" y="8042"/>
                  </a:lnTo>
                  <a:lnTo>
                    <a:pt x="2558" y="8089"/>
                  </a:lnTo>
                  <a:lnTo>
                    <a:pt x="2573" y="8136"/>
                  </a:lnTo>
                  <a:lnTo>
                    <a:pt x="2586" y="8184"/>
                  </a:lnTo>
                  <a:lnTo>
                    <a:pt x="2597" y="8232"/>
                  </a:lnTo>
                  <a:lnTo>
                    <a:pt x="2607" y="8280"/>
                  </a:lnTo>
                  <a:lnTo>
                    <a:pt x="2615" y="8329"/>
                  </a:lnTo>
                  <a:lnTo>
                    <a:pt x="2621" y="8379"/>
                  </a:lnTo>
                  <a:lnTo>
                    <a:pt x="2626" y="8428"/>
                  </a:lnTo>
                  <a:lnTo>
                    <a:pt x="2629" y="8477"/>
                  </a:lnTo>
                  <a:lnTo>
                    <a:pt x="2630" y="8526"/>
                  </a:lnTo>
                  <a:lnTo>
                    <a:pt x="9167" y="8526"/>
                  </a:lnTo>
                  <a:lnTo>
                    <a:pt x="9167" y="8526"/>
                  </a:lnTo>
                  <a:lnTo>
                    <a:pt x="9167" y="8416"/>
                  </a:lnTo>
                  <a:lnTo>
                    <a:pt x="9165" y="8306"/>
                  </a:lnTo>
                  <a:lnTo>
                    <a:pt x="9160" y="8197"/>
                  </a:lnTo>
                  <a:lnTo>
                    <a:pt x="9156" y="8088"/>
                  </a:lnTo>
                  <a:lnTo>
                    <a:pt x="9149" y="7979"/>
                  </a:lnTo>
                  <a:lnTo>
                    <a:pt x="9141" y="7871"/>
                  </a:lnTo>
                  <a:lnTo>
                    <a:pt x="9130" y="7763"/>
                  </a:lnTo>
                  <a:lnTo>
                    <a:pt x="9119" y="7656"/>
                  </a:lnTo>
                  <a:lnTo>
                    <a:pt x="9106" y="7548"/>
                  </a:lnTo>
                  <a:lnTo>
                    <a:pt x="9093" y="7442"/>
                  </a:lnTo>
                  <a:lnTo>
                    <a:pt x="9078" y="7336"/>
                  </a:lnTo>
                  <a:lnTo>
                    <a:pt x="9061" y="7229"/>
                  </a:lnTo>
                  <a:lnTo>
                    <a:pt x="9042" y="7124"/>
                  </a:lnTo>
                  <a:lnTo>
                    <a:pt x="9023" y="7019"/>
                  </a:lnTo>
                  <a:lnTo>
                    <a:pt x="9002" y="6914"/>
                  </a:lnTo>
                  <a:lnTo>
                    <a:pt x="8979" y="6810"/>
                  </a:lnTo>
                  <a:lnTo>
                    <a:pt x="8957" y="6706"/>
                  </a:lnTo>
                  <a:lnTo>
                    <a:pt x="8931" y="6603"/>
                  </a:lnTo>
                  <a:lnTo>
                    <a:pt x="8905" y="6500"/>
                  </a:lnTo>
                  <a:lnTo>
                    <a:pt x="8878" y="6398"/>
                  </a:lnTo>
                  <a:lnTo>
                    <a:pt x="8848" y="6296"/>
                  </a:lnTo>
                  <a:lnTo>
                    <a:pt x="8818" y="6195"/>
                  </a:lnTo>
                  <a:lnTo>
                    <a:pt x="8786" y="6094"/>
                  </a:lnTo>
                  <a:lnTo>
                    <a:pt x="8753" y="5993"/>
                  </a:lnTo>
                  <a:lnTo>
                    <a:pt x="8720" y="5894"/>
                  </a:lnTo>
                  <a:lnTo>
                    <a:pt x="8684" y="5795"/>
                  </a:lnTo>
                  <a:lnTo>
                    <a:pt x="8647" y="5695"/>
                  </a:lnTo>
                  <a:lnTo>
                    <a:pt x="8609" y="5598"/>
                  </a:lnTo>
                  <a:lnTo>
                    <a:pt x="8570" y="5500"/>
                  </a:lnTo>
                  <a:lnTo>
                    <a:pt x="8530" y="5402"/>
                  </a:lnTo>
                  <a:lnTo>
                    <a:pt x="8488" y="5306"/>
                  </a:lnTo>
                  <a:lnTo>
                    <a:pt x="8446" y="5210"/>
                  </a:lnTo>
                  <a:lnTo>
                    <a:pt x="8401" y="5115"/>
                  </a:lnTo>
                  <a:lnTo>
                    <a:pt x="8355" y="5020"/>
                  </a:lnTo>
                  <a:lnTo>
                    <a:pt x="8309" y="4927"/>
                  </a:lnTo>
                  <a:lnTo>
                    <a:pt x="8261" y="4833"/>
                  </a:lnTo>
                  <a:lnTo>
                    <a:pt x="8212" y="4740"/>
                  </a:lnTo>
                  <a:lnTo>
                    <a:pt x="8162" y="4648"/>
                  </a:lnTo>
                  <a:lnTo>
                    <a:pt x="8112" y="4556"/>
                  </a:lnTo>
                  <a:lnTo>
                    <a:pt x="8059" y="4465"/>
                  </a:lnTo>
                  <a:lnTo>
                    <a:pt x="8005" y="4374"/>
                  </a:lnTo>
                  <a:lnTo>
                    <a:pt x="7950" y="4285"/>
                  </a:lnTo>
                  <a:lnTo>
                    <a:pt x="7896" y="4196"/>
                  </a:lnTo>
                  <a:lnTo>
                    <a:pt x="7838" y="4108"/>
                  </a:lnTo>
                  <a:lnTo>
                    <a:pt x="7780" y="4020"/>
                  </a:lnTo>
                  <a:lnTo>
                    <a:pt x="7721" y="3934"/>
                  </a:lnTo>
                  <a:lnTo>
                    <a:pt x="7661" y="3847"/>
                  </a:lnTo>
                  <a:lnTo>
                    <a:pt x="7599" y="3762"/>
                  </a:lnTo>
                  <a:lnTo>
                    <a:pt x="7538" y="3677"/>
                  </a:lnTo>
                  <a:lnTo>
                    <a:pt x="7474" y="3594"/>
                  </a:lnTo>
                  <a:lnTo>
                    <a:pt x="7410" y="3510"/>
                  </a:lnTo>
                  <a:lnTo>
                    <a:pt x="7344" y="3428"/>
                  </a:lnTo>
                  <a:lnTo>
                    <a:pt x="7278" y="3347"/>
                  </a:lnTo>
                  <a:lnTo>
                    <a:pt x="7211" y="3265"/>
                  </a:lnTo>
                  <a:lnTo>
                    <a:pt x="7142" y="3185"/>
                  </a:lnTo>
                  <a:lnTo>
                    <a:pt x="7072" y="3105"/>
                  </a:lnTo>
                  <a:lnTo>
                    <a:pt x="7001" y="3026"/>
                  </a:lnTo>
                  <a:lnTo>
                    <a:pt x="6931" y="2949"/>
                  </a:lnTo>
                  <a:lnTo>
                    <a:pt x="6859" y="2872"/>
                  </a:lnTo>
                  <a:lnTo>
                    <a:pt x="6784" y="2797"/>
                  </a:lnTo>
                  <a:lnTo>
                    <a:pt x="6710" y="2721"/>
                  </a:lnTo>
                  <a:lnTo>
                    <a:pt x="6634" y="2646"/>
                  </a:lnTo>
                  <a:lnTo>
                    <a:pt x="6559" y="2573"/>
                  </a:lnTo>
                  <a:lnTo>
                    <a:pt x="6481" y="2499"/>
                  </a:lnTo>
                  <a:lnTo>
                    <a:pt x="6403" y="2427"/>
                  </a:lnTo>
                  <a:lnTo>
                    <a:pt x="6325" y="2356"/>
                  </a:lnTo>
                  <a:lnTo>
                    <a:pt x="6245" y="2287"/>
                  </a:lnTo>
                  <a:lnTo>
                    <a:pt x="6163" y="2217"/>
                  </a:lnTo>
                  <a:lnTo>
                    <a:pt x="6082" y="2150"/>
                  </a:lnTo>
                  <a:lnTo>
                    <a:pt x="5999" y="2081"/>
                  </a:lnTo>
                  <a:lnTo>
                    <a:pt x="5915" y="2015"/>
                  </a:lnTo>
                  <a:lnTo>
                    <a:pt x="5832" y="1949"/>
                  </a:lnTo>
                  <a:lnTo>
                    <a:pt x="5746" y="1884"/>
                  </a:lnTo>
                  <a:lnTo>
                    <a:pt x="5660" y="1820"/>
                  </a:lnTo>
                  <a:lnTo>
                    <a:pt x="5573" y="1757"/>
                  </a:lnTo>
                  <a:lnTo>
                    <a:pt x="5485" y="1696"/>
                  </a:lnTo>
                  <a:lnTo>
                    <a:pt x="5397" y="1635"/>
                  </a:lnTo>
                  <a:lnTo>
                    <a:pt x="5308" y="1574"/>
                  </a:lnTo>
                  <a:lnTo>
                    <a:pt x="5218" y="1516"/>
                  </a:lnTo>
                  <a:lnTo>
                    <a:pt x="5126" y="1458"/>
                  </a:lnTo>
                  <a:lnTo>
                    <a:pt x="5035" y="1401"/>
                  </a:lnTo>
                  <a:lnTo>
                    <a:pt x="4942" y="1345"/>
                  </a:lnTo>
                  <a:lnTo>
                    <a:pt x="4850" y="1290"/>
                  </a:lnTo>
                  <a:lnTo>
                    <a:pt x="4756" y="1236"/>
                  </a:lnTo>
                  <a:lnTo>
                    <a:pt x="4661" y="1183"/>
                  </a:lnTo>
                  <a:lnTo>
                    <a:pt x="4565" y="1131"/>
                  </a:lnTo>
                  <a:lnTo>
                    <a:pt x="4469" y="1080"/>
                  </a:lnTo>
                  <a:lnTo>
                    <a:pt x="4373" y="1030"/>
                  </a:lnTo>
                  <a:lnTo>
                    <a:pt x="4274" y="982"/>
                  </a:lnTo>
                  <a:lnTo>
                    <a:pt x="4176" y="934"/>
                  </a:lnTo>
                  <a:lnTo>
                    <a:pt x="4078" y="887"/>
                  </a:lnTo>
                  <a:lnTo>
                    <a:pt x="3978" y="842"/>
                  </a:lnTo>
                  <a:lnTo>
                    <a:pt x="3878" y="798"/>
                  </a:lnTo>
                  <a:lnTo>
                    <a:pt x="3777" y="755"/>
                  </a:lnTo>
                  <a:lnTo>
                    <a:pt x="3675" y="712"/>
                  </a:lnTo>
                  <a:lnTo>
                    <a:pt x="3572" y="671"/>
                  </a:lnTo>
                  <a:lnTo>
                    <a:pt x="3470" y="631"/>
                  </a:lnTo>
                  <a:lnTo>
                    <a:pt x="3367" y="592"/>
                  </a:lnTo>
                  <a:lnTo>
                    <a:pt x="3263" y="555"/>
                  </a:lnTo>
                  <a:lnTo>
                    <a:pt x="3157" y="518"/>
                  </a:lnTo>
                  <a:lnTo>
                    <a:pt x="3052" y="482"/>
                  </a:lnTo>
                  <a:lnTo>
                    <a:pt x="2946" y="448"/>
                  </a:lnTo>
                  <a:lnTo>
                    <a:pt x="2839" y="416"/>
                  </a:lnTo>
                  <a:lnTo>
                    <a:pt x="2733" y="384"/>
                  </a:lnTo>
                  <a:lnTo>
                    <a:pt x="2626" y="353"/>
                  </a:lnTo>
                  <a:lnTo>
                    <a:pt x="2517" y="324"/>
                  </a:lnTo>
                  <a:lnTo>
                    <a:pt x="2408" y="296"/>
                  </a:lnTo>
                  <a:lnTo>
                    <a:pt x="2299" y="269"/>
                  </a:lnTo>
                  <a:lnTo>
                    <a:pt x="2189" y="244"/>
                  </a:lnTo>
                  <a:lnTo>
                    <a:pt x="2079" y="218"/>
                  </a:lnTo>
                  <a:lnTo>
                    <a:pt x="1968" y="196"/>
                  </a:lnTo>
                  <a:lnTo>
                    <a:pt x="1857" y="174"/>
                  </a:lnTo>
                  <a:lnTo>
                    <a:pt x="1745" y="153"/>
                  </a:lnTo>
                  <a:lnTo>
                    <a:pt x="1633" y="134"/>
                  </a:lnTo>
                  <a:lnTo>
                    <a:pt x="1520" y="115"/>
                  </a:lnTo>
                  <a:lnTo>
                    <a:pt x="1407" y="98"/>
                  </a:lnTo>
                  <a:lnTo>
                    <a:pt x="1294" y="82"/>
                  </a:lnTo>
                  <a:lnTo>
                    <a:pt x="1179" y="69"/>
                  </a:lnTo>
                  <a:lnTo>
                    <a:pt x="1065" y="56"/>
                  </a:lnTo>
                  <a:lnTo>
                    <a:pt x="949" y="45"/>
                  </a:lnTo>
                  <a:lnTo>
                    <a:pt x="834" y="34"/>
                  </a:lnTo>
                  <a:lnTo>
                    <a:pt x="719" y="25"/>
                  </a:lnTo>
                  <a:lnTo>
                    <a:pt x="602" y="17"/>
                  </a:lnTo>
                  <a:lnTo>
                    <a:pt x="485" y="11"/>
                  </a:lnTo>
                  <a:lnTo>
                    <a:pt x="369" y="6"/>
                  </a:lnTo>
                  <a:lnTo>
                    <a:pt x="251" y="2"/>
                  </a:lnTo>
                  <a:lnTo>
                    <a:pt x="133" y="1"/>
                  </a:lnTo>
                  <a:lnTo>
                    <a:pt x="15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rgbClr val="FFFFFF"/>
                </a:solidFill>
                <a:latin typeface="+mn-lt"/>
                <a:cs typeface="Arial Narrow"/>
              </a:endParaRPr>
            </a:p>
          </p:txBody>
        </p:sp>
        <p:sp>
          <p:nvSpPr>
            <p:cNvPr id="20" name="Freeform 5">
              <a:extLst>
                <a:ext uri="{FF2B5EF4-FFF2-40B4-BE49-F238E27FC236}">
                  <a16:creationId xmlns:a16="http://schemas.microsoft.com/office/drawing/2014/main" id="{B349D190-8F35-B646-88D3-9861D9316607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9779656" y="4957309"/>
              <a:ext cx="1421744" cy="1322185"/>
            </a:xfrm>
            <a:custGeom>
              <a:avLst/>
              <a:gdLst/>
              <a:ahLst/>
              <a:cxnLst>
                <a:cxn ang="0">
                  <a:pos x="15" y="6537"/>
                </a:cxn>
                <a:cxn ang="0">
                  <a:pos x="210" y="6543"/>
                </a:cxn>
                <a:cxn ang="0">
                  <a:pos x="464" y="6570"/>
                </a:cxn>
                <a:cxn ang="0">
                  <a:pos x="712" y="6615"/>
                </a:cxn>
                <a:cxn ang="0">
                  <a:pos x="952" y="6679"/>
                </a:cxn>
                <a:cxn ang="0">
                  <a:pos x="1180" y="6762"/>
                </a:cxn>
                <a:cxn ang="0">
                  <a:pos x="1400" y="6860"/>
                </a:cxn>
                <a:cxn ang="0">
                  <a:pos x="1605" y="6973"/>
                </a:cxn>
                <a:cxn ang="0">
                  <a:pos x="1797" y="7100"/>
                </a:cxn>
                <a:cxn ang="0">
                  <a:pos x="1972" y="7240"/>
                </a:cxn>
                <a:cxn ang="0">
                  <a:pos x="2131" y="7392"/>
                </a:cxn>
                <a:cxn ang="0">
                  <a:pos x="2270" y="7553"/>
                </a:cxn>
                <a:cxn ang="0">
                  <a:pos x="2388" y="7725"/>
                </a:cxn>
                <a:cxn ang="0">
                  <a:pos x="2485" y="7903"/>
                </a:cxn>
                <a:cxn ang="0">
                  <a:pos x="2558" y="8089"/>
                </a:cxn>
                <a:cxn ang="0">
                  <a:pos x="2607" y="8280"/>
                </a:cxn>
                <a:cxn ang="0">
                  <a:pos x="2629" y="8477"/>
                </a:cxn>
                <a:cxn ang="0">
                  <a:pos x="9167" y="8416"/>
                </a:cxn>
                <a:cxn ang="0">
                  <a:pos x="9149" y="7979"/>
                </a:cxn>
                <a:cxn ang="0">
                  <a:pos x="9106" y="7548"/>
                </a:cxn>
                <a:cxn ang="0">
                  <a:pos x="9042" y="7124"/>
                </a:cxn>
                <a:cxn ang="0">
                  <a:pos x="8957" y="6706"/>
                </a:cxn>
                <a:cxn ang="0">
                  <a:pos x="8848" y="6296"/>
                </a:cxn>
                <a:cxn ang="0">
                  <a:pos x="8720" y="5894"/>
                </a:cxn>
                <a:cxn ang="0">
                  <a:pos x="8570" y="5500"/>
                </a:cxn>
                <a:cxn ang="0">
                  <a:pos x="8401" y="5115"/>
                </a:cxn>
                <a:cxn ang="0">
                  <a:pos x="8212" y="4740"/>
                </a:cxn>
                <a:cxn ang="0">
                  <a:pos x="8005" y="4374"/>
                </a:cxn>
                <a:cxn ang="0">
                  <a:pos x="7780" y="4020"/>
                </a:cxn>
                <a:cxn ang="0">
                  <a:pos x="7538" y="3677"/>
                </a:cxn>
                <a:cxn ang="0">
                  <a:pos x="7278" y="3347"/>
                </a:cxn>
                <a:cxn ang="0">
                  <a:pos x="7001" y="3026"/>
                </a:cxn>
                <a:cxn ang="0">
                  <a:pos x="6710" y="2721"/>
                </a:cxn>
                <a:cxn ang="0">
                  <a:pos x="6403" y="2427"/>
                </a:cxn>
                <a:cxn ang="0">
                  <a:pos x="6082" y="2150"/>
                </a:cxn>
                <a:cxn ang="0">
                  <a:pos x="5746" y="1884"/>
                </a:cxn>
                <a:cxn ang="0">
                  <a:pos x="5397" y="1635"/>
                </a:cxn>
                <a:cxn ang="0">
                  <a:pos x="5035" y="1401"/>
                </a:cxn>
                <a:cxn ang="0">
                  <a:pos x="4661" y="1183"/>
                </a:cxn>
                <a:cxn ang="0">
                  <a:pos x="4274" y="982"/>
                </a:cxn>
                <a:cxn ang="0">
                  <a:pos x="3878" y="798"/>
                </a:cxn>
                <a:cxn ang="0">
                  <a:pos x="3470" y="631"/>
                </a:cxn>
                <a:cxn ang="0">
                  <a:pos x="3052" y="482"/>
                </a:cxn>
                <a:cxn ang="0">
                  <a:pos x="2626" y="353"/>
                </a:cxn>
                <a:cxn ang="0">
                  <a:pos x="2189" y="244"/>
                </a:cxn>
                <a:cxn ang="0">
                  <a:pos x="1745" y="153"/>
                </a:cxn>
                <a:cxn ang="0">
                  <a:pos x="1294" y="82"/>
                </a:cxn>
                <a:cxn ang="0">
                  <a:pos x="834" y="34"/>
                </a:cxn>
                <a:cxn ang="0">
                  <a:pos x="369" y="6"/>
                </a:cxn>
                <a:cxn ang="0">
                  <a:pos x="15" y="0"/>
                </a:cxn>
              </a:cxnLst>
              <a:rect l="0" t="0" r="r" b="b"/>
              <a:pathLst>
                <a:path w="9167" h="8526">
                  <a:moveTo>
                    <a:pt x="15" y="0"/>
                  </a:moveTo>
                  <a:lnTo>
                    <a:pt x="0" y="0"/>
                  </a:lnTo>
                  <a:lnTo>
                    <a:pt x="0" y="6537"/>
                  </a:lnTo>
                  <a:lnTo>
                    <a:pt x="15" y="6537"/>
                  </a:lnTo>
                  <a:lnTo>
                    <a:pt x="15" y="6537"/>
                  </a:lnTo>
                  <a:lnTo>
                    <a:pt x="81" y="6538"/>
                  </a:lnTo>
                  <a:lnTo>
                    <a:pt x="146" y="6540"/>
                  </a:lnTo>
                  <a:lnTo>
                    <a:pt x="210" y="6543"/>
                  </a:lnTo>
                  <a:lnTo>
                    <a:pt x="274" y="6548"/>
                  </a:lnTo>
                  <a:lnTo>
                    <a:pt x="338" y="6554"/>
                  </a:lnTo>
                  <a:lnTo>
                    <a:pt x="401" y="6561"/>
                  </a:lnTo>
                  <a:lnTo>
                    <a:pt x="464" y="6570"/>
                  </a:lnTo>
                  <a:lnTo>
                    <a:pt x="526" y="6579"/>
                  </a:lnTo>
                  <a:lnTo>
                    <a:pt x="589" y="6590"/>
                  </a:lnTo>
                  <a:lnTo>
                    <a:pt x="651" y="6602"/>
                  </a:lnTo>
                  <a:lnTo>
                    <a:pt x="712" y="6615"/>
                  </a:lnTo>
                  <a:lnTo>
                    <a:pt x="772" y="6629"/>
                  </a:lnTo>
                  <a:lnTo>
                    <a:pt x="833" y="6645"/>
                  </a:lnTo>
                  <a:lnTo>
                    <a:pt x="892" y="6662"/>
                  </a:lnTo>
                  <a:lnTo>
                    <a:pt x="952" y="6679"/>
                  </a:lnTo>
                  <a:lnTo>
                    <a:pt x="1010" y="6699"/>
                  </a:lnTo>
                  <a:lnTo>
                    <a:pt x="1067" y="6718"/>
                  </a:lnTo>
                  <a:lnTo>
                    <a:pt x="1124" y="6740"/>
                  </a:lnTo>
                  <a:lnTo>
                    <a:pt x="1180" y="6762"/>
                  </a:lnTo>
                  <a:lnTo>
                    <a:pt x="1236" y="6785"/>
                  </a:lnTo>
                  <a:lnTo>
                    <a:pt x="1291" y="6809"/>
                  </a:lnTo>
                  <a:lnTo>
                    <a:pt x="1346" y="6834"/>
                  </a:lnTo>
                  <a:lnTo>
                    <a:pt x="1400" y="6860"/>
                  </a:lnTo>
                  <a:lnTo>
                    <a:pt x="1453" y="6886"/>
                  </a:lnTo>
                  <a:lnTo>
                    <a:pt x="1504" y="6915"/>
                  </a:lnTo>
                  <a:lnTo>
                    <a:pt x="1555" y="6944"/>
                  </a:lnTo>
                  <a:lnTo>
                    <a:pt x="1605" y="6973"/>
                  </a:lnTo>
                  <a:lnTo>
                    <a:pt x="1655" y="7003"/>
                  </a:lnTo>
                  <a:lnTo>
                    <a:pt x="1703" y="7035"/>
                  </a:lnTo>
                  <a:lnTo>
                    <a:pt x="1750" y="7067"/>
                  </a:lnTo>
                  <a:lnTo>
                    <a:pt x="1797" y="7100"/>
                  </a:lnTo>
                  <a:lnTo>
                    <a:pt x="1842" y="7133"/>
                  </a:lnTo>
                  <a:lnTo>
                    <a:pt x="1886" y="7169"/>
                  </a:lnTo>
                  <a:lnTo>
                    <a:pt x="1929" y="7204"/>
                  </a:lnTo>
                  <a:lnTo>
                    <a:pt x="1972" y="7240"/>
                  </a:lnTo>
                  <a:lnTo>
                    <a:pt x="2013" y="7276"/>
                  </a:lnTo>
                  <a:lnTo>
                    <a:pt x="2054" y="7314"/>
                  </a:lnTo>
                  <a:lnTo>
                    <a:pt x="2093" y="7353"/>
                  </a:lnTo>
                  <a:lnTo>
                    <a:pt x="2131" y="7392"/>
                  </a:lnTo>
                  <a:lnTo>
                    <a:pt x="2167" y="7431"/>
                  </a:lnTo>
                  <a:lnTo>
                    <a:pt x="2203" y="7471"/>
                  </a:lnTo>
                  <a:lnTo>
                    <a:pt x="2237" y="7512"/>
                  </a:lnTo>
                  <a:lnTo>
                    <a:pt x="2270" y="7553"/>
                  </a:lnTo>
                  <a:lnTo>
                    <a:pt x="2301" y="7595"/>
                  </a:lnTo>
                  <a:lnTo>
                    <a:pt x="2332" y="7638"/>
                  </a:lnTo>
                  <a:lnTo>
                    <a:pt x="2360" y="7680"/>
                  </a:lnTo>
                  <a:lnTo>
                    <a:pt x="2388" y="7725"/>
                  </a:lnTo>
                  <a:lnTo>
                    <a:pt x="2415" y="7768"/>
                  </a:lnTo>
                  <a:lnTo>
                    <a:pt x="2439" y="7813"/>
                  </a:lnTo>
                  <a:lnTo>
                    <a:pt x="2463" y="7857"/>
                  </a:lnTo>
                  <a:lnTo>
                    <a:pt x="2485" y="7903"/>
                  </a:lnTo>
                  <a:lnTo>
                    <a:pt x="2506" y="7949"/>
                  </a:lnTo>
                  <a:lnTo>
                    <a:pt x="2525" y="7995"/>
                  </a:lnTo>
                  <a:lnTo>
                    <a:pt x="2542" y="8042"/>
                  </a:lnTo>
                  <a:lnTo>
                    <a:pt x="2558" y="8089"/>
                  </a:lnTo>
                  <a:lnTo>
                    <a:pt x="2573" y="8136"/>
                  </a:lnTo>
                  <a:lnTo>
                    <a:pt x="2586" y="8184"/>
                  </a:lnTo>
                  <a:lnTo>
                    <a:pt x="2597" y="8232"/>
                  </a:lnTo>
                  <a:lnTo>
                    <a:pt x="2607" y="8280"/>
                  </a:lnTo>
                  <a:lnTo>
                    <a:pt x="2615" y="8329"/>
                  </a:lnTo>
                  <a:lnTo>
                    <a:pt x="2621" y="8379"/>
                  </a:lnTo>
                  <a:lnTo>
                    <a:pt x="2626" y="8428"/>
                  </a:lnTo>
                  <a:lnTo>
                    <a:pt x="2629" y="8477"/>
                  </a:lnTo>
                  <a:lnTo>
                    <a:pt x="2630" y="8526"/>
                  </a:lnTo>
                  <a:lnTo>
                    <a:pt x="9167" y="8526"/>
                  </a:lnTo>
                  <a:lnTo>
                    <a:pt x="9167" y="8526"/>
                  </a:lnTo>
                  <a:lnTo>
                    <a:pt x="9167" y="8416"/>
                  </a:lnTo>
                  <a:lnTo>
                    <a:pt x="9165" y="8306"/>
                  </a:lnTo>
                  <a:lnTo>
                    <a:pt x="9160" y="8197"/>
                  </a:lnTo>
                  <a:lnTo>
                    <a:pt x="9156" y="8088"/>
                  </a:lnTo>
                  <a:lnTo>
                    <a:pt x="9149" y="7979"/>
                  </a:lnTo>
                  <a:lnTo>
                    <a:pt x="9141" y="7871"/>
                  </a:lnTo>
                  <a:lnTo>
                    <a:pt x="9130" y="7763"/>
                  </a:lnTo>
                  <a:lnTo>
                    <a:pt x="9119" y="7656"/>
                  </a:lnTo>
                  <a:lnTo>
                    <a:pt x="9106" y="7548"/>
                  </a:lnTo>
                  <a:lnTo>
                    <a:pt x="9093" y="7442"/>
                  </a:lnTo>
                  <a:lnTo>
                    <a:pt x="9078" y="7336"/>
                  </a:lnTo>
                  <a:lnTo>
                    <a:pt x="9061" y="7229"/>
                  </a:lnTo>
                  <a:lnTo>
                    <a:pt x="9042" y="7124"/>
                  </a:lnTo>
                  <a:lnTo>
                    <a:pt x="9023" y="7019"/>
                  </a:lnTo>
                  <a:lnTo>
                    <a:pt x="9002" y="6914"/>
                  </a:lnTo>
                  <a:lnTo>
                    <a:pt x="8979" y="6810"/>
                  </a:lnTo>
                  <a:lnTo>
                    <a:pt x="8957" y="6706"/>
                  </a:lnTo>
                  <a:lnTo>
                    <a:pt x="8931" y="6603"/>
                  </a:lnTo>
                  <a:lnTo>
                    <a:pt x="8905" y="6500"/>
                  </a:lnTo>
                  <a:lnTo>
                    <a:pt x="8878" y="6398"/>
                  </a:lnTo>
                  <a:lnTo>
                    <a:pt x="8848" y="6296"/>
                  </a:lnTo>
                  <a:lnTo>
                    <a:pt x="8818" y="6195"/>
                  </a:lnTo>
                  <a:lnTo>
                    <a:pt x="8786" y="6094"/>
                  </a:lnTo>
                  <a:lnTo>
                    <a:pt x="8753" y="5993"/>
                  </a:lnTo>
                  <a:lnTo>
                    <a:pt x="8720" y="5894"/>
                  </a:lnTo>
                  <a:lnTo>
                    <a:pt x="8684" y="5795"/>
                  </a:lnTo>
                  <a:lnTo>
                    <a:pt x="8647" y="5695"/>
                  </a:lnTo>
                  <a:lnTo>
                    <a:pt x="8609" y="5598"/>
                  </a:lnTo>
                  <a:lnTo>
                    <a:pt x="8570" y="5500"/>
                  </a:lnTo>
                  <a:lnTo>
                    <a:pt x="8530" y="5402"/>
                  </a:lnTo>
                  <a:lnTo>
                    <a:pt x="8488" y="5306"/>
                  </a:lnTo>
                  <a:lnTo>
                    <a:pt x="8446" y="5210"/>
                  </a:lnTo>
                  <a:lnTo>
                    <a:pt x="8401" y="5115"/>
                  </a:lnTo>
                  <a:lnTo>
                    <a:pt x="8355" y="5020"/>
                  </a:lnTo>
                  <a:lnTo>
                    <a:pt x="8309" y="4927"/>
                  </a:lnTo>
                  <a:lnTo>
                    <a:pt x="8261" y="4833"/>
                  </a:lnTo>
                  <a:lnTo>
                    <a:pt x="8212" y="4740"/>
                  </a:lnTo>
                  <a:lnTo>
                    <a:pt x="8162" y="4648"/>
                  </a:lnTo>
                  <a:lnTo>
                    <a:pt x="8112" y="4556"/>
                  </a:lnTo>
                  <a:lnTo>
                    <a:pt x="8059" y="4465"/>
                  </a:lnTo>
                  <a:lnTo>
                    <a:pt x="8005" y="4374"/>
                  </a:lnTo>
                  <a:lnTo>
                    <a:pt x="7950" y="4285"/>
                  </a:lnTo>
                  <a:lnTo>
                    <a:pt x="7896" y="4196"/>
                  </a:lnTo>
                  <a:lnTo>
                    <a:pt x="7838" y="4108"/>
                  </a:lnTo>
                  <a:lnTo>
                    <a:pt x="7780" y="4020"/>
                  </a:lnTo>
                  <a:lnTo>
                    <a:pt x="7721" y="3934"/>
                  </a:lnTo>
                  <a:lnTo>
                    <a:pt x="7661" y="3847"/>
                  </a:lnTo>
                  <a:lnTo>
                    <a:pt x="7599" y="3762"/>
                  </a:lnTo>
                  <a:lnTo>
                    <a:pt x="7538" y="3677"/>
                  </a:lnTo>
                  <a:lnTo>
                    <a:pt x="7474" y="3594"/>
                  </a:lnTo>
                  <a:lnTo>
                    <a:pt x="7410" y="3510"/>
                  </a:lnTo>
                  <a:lnTo>
                    <a:pt x="7344" y="3428"/>
                  </a:lnTo>
                  <a:lnTo>
                    <a:pt x="7278" y="3347"/>
                  </a:lnTo>
                  <a:lnTo>
                    <a:pt x="7211" y="3265"/>
                  </a:lnTo>
                  <a:lnTo>
                    <a:pt x="7142" y="3185"/>
                  </a:lnTo>
                  <a:lnTo>
                    <a:pt x="7072" y="3105"/>
                  </a:lnTo>
                  <a:lnTo>
                    <a:pt x="7001" y="3026"/>
                  </a:lnTo>
                  <a:lnTo>
                    <a:pt x="6931" y="2949"/>
                  </a:lnTo>
                  <a:lnTo>
                    <a:pt x="6859" y="2872"/>
                  </a:lnTo>
                  <a:lnTo>
                    <a:pt x="6784" y="2797"/>
                  </a:lnTo>
                  <a:lnTo>
                    <a:pt x="6710" y="2721"/>
                  </a:lnTo>
                  <a:lnTo>
                    <a:pt x="6634" y="2646"/>
                  </a:lnTo>
                  <a:lnTo>
                    <a:pt x="6559" y="2573"/>
                  </a:lnTo>
                  <a:lnTo>
                    <a:pt x="6481" y="2499"/>
                  </a:lnTo>
                  <a:lnTo>
                    <a:pt x="6403" y="2427"/>
                  </a:lnTo>
                  <a:lnTo>
                    <a:pt x="6325" y="2356"/>
                  </a:lnTo>
                  <a:lnTo>
                    <a:pt x="6245" y="2287"/>
                  </a:lnTo>
                  <a:lnTo>
                    <a:pt x="6163" y="2217"/>
                  </a:lnTo>
                  <a:lnTo>
                    <a:pt x="6082" y="2150"/>
                  </a:lnTo>
                  <a:lnTo>
                    <a:pt x="5999" y="2081"/>
                  </a:lnTo>
                  <a:lnTo>
                    <a:pt x="5915" y="2015"/>
                  </a:lnTo>
                  <a:lnTo>
                    <a:pt x="5832" y="1949"/>
                  </a:lnTo>
                  <a:lnTo>
                    <a:pt x="5746" y="1884"/>
                  </a:lnTo>
                  <a:lnTo>
                    <a:pt x="5660" y="1820"/>
                  </a:lnTo>
                  <a:lnTo>
                    <a:pt x="5573" y="1757"/>
                  </a:lnTo>
                  <a:lnTo>
                    <a:pt x="5485" y="1696"/>
                  </a:lnTo>
                  <a:lnTo>
                    <a:pt x="5397" y="1635"/>
                  </a:lnTo>
                  <a:lnTo>
                    <a:pt x="5308" y="1574"/>
                  </a:lnTo>
                  <a:lnTo>
                    <a:pt x="5218" y="1516"/>
                  </a:lnTo>
                  <a:lnTo>
                    <a:pt x="5126" y="1458"/>
                  </a:lnTo>
                  <a:lnTo>
                    <a:pt x="5035" y="1401"/>
                  </a:lnTo>
                  <a:lnTo>
                    <a:pt x="4942" y="1345"/>
                  </a:lnTo>
                  <a:lnTo>
                    <a:pt x="4850" y="1290"/>
                  </a:lnTo>
                  <a:lnTo>
                    <a:pt x="4756" y="1236"/>
                  </a:lnTo>
                  <a:lnTo>
                    <a:pt x="4661" y="1183"/>
                  </a:lnTo>
                  <a:lnTo>
                    <a:pt x="4565" y="1131"/>
                  </a:lnTo>
                  <a:lnTo>
                    <a:pt x="4469" y="1080"/>
                  </a:lnTo>
                  <a:lnTo>
                    <a:pt x="4373" y="1030"/>
                  </a:lnTo>
                  <a:lnTo>
                    <a:pt x="4274" y="982"/>
                  </a:lnTo>
                  <a:lnTo>
                    <a:pt x="4176" y="934"/>
                  </a:lnTo>
                  <a:lnTo>
                    <a:pt x="4078" y="887"/>
                  </a:lnTo>
                  <a:lnTo>
                    <a:pt x="3978" y="842"/>
                  </a:lnTo>
                  <a:lnTo>
                    <a:pt x="3878" y="798"/>
                  </a:lnTo>
                  <a:lnTo>
                    <a:pt x="3777" y="755"/>
                  </a:lnTo>
                  <a:lnTo>
                    <a:pt x="3675" y="712"/>
                  </a:lnTo>
                  <a:lnTo>
                    <a:pt x="3572" y="671"/>
                  </a:lnTo>
                  <a:lnTo>
                    <a:pt x="3470" y="631"/>
                  </a:lnTo>
                  <a:lnTo>
                    <a:pt x="3367" y="592"/>
                  </a:lnTo>
                  <a:lnTo>
                    <a:pt x="3263" y="555"/>
                  </a:lnTo>
                  <a:lnTo>
                    <a:pt x="3157" y="518"/>
                  </a:lnTo>
                  <a:lnTo>
                    <a:pt x="3052" y="482"/>
                  </a:lnTo>
                  <a:lnTo>
                    <a:pt x="2946" y="448"/>
                  </a:lnTo>
                  <a:lnTo>
                    <a:pt x="2839" y="416"/>
                  </a:lnTo>
                  <a:lnTo>
                    <a:pt x="2733" y="384"/>
                  </a:lnTo>
                  <a:lnTo>
                    <a:pt x="2626" y="353"/>
                  </a:lnTo>
                  <a:lnTo>
                    <a:pt x="2517" y="324"/>
                  </a:lnTo>
                  <a:lnTo>
                    <a:pt x="2408" y="296"/>
                  </a:lnTo>
                  <a:lnTo>
                    <a:pt x="2299" y="269"/>
                  </a:lnTo>
                  <a:lnTo>
                    <a:pt x="2189" y="244"/>
                  </a:lnTo>
                  <a:lnTo>
                    <a:pt x="2079" y="218"/>
                  </a:lnTo>
                  <a:lnTo>
                    <a:pt x="1968" y="196"/>
                  </a:lnTo>
                  <a:lnTo>
                    <a:pt x="1857" y="174"/>
                  </a:lnTo>
                  <a:lnTo>
                    <a:pt x="1745" y="153"/>
                  </a:lnTo>
                  <a:lnTo>
                    <a:pt x="1633" y="134"/>
                  </a:lnTo>
                  <a:lnTo>
                    <a:pt x="1520" y="115"/>
                  </a:lnTo>
                  <a:lnTo>
                    <a:pt x="1407" y="98"/>
                  </a:lnTo>
                  <a:lnTo>
                    <a:pt x="1294" y="82"/>
                  </a:lnTo>
                  <a:lnTo>
                    <a:pt x="1179" y="69"/>
                  </a:lnTo>
                  <a:lnTo>
                    <a:pt x="1065" y="56"/>
                  </a:lnTo>
                  <a:lnTo>
                    <a:pt x="949" y="45"/>
                  </a:lnTo>
                  <a:lnTo>
                    <a:pt x="834" y="34"/>
                  </a:lnTo>
                  <a:lnTo>
                    <a:pt x="719" y="25"/>
                  </a:lnTo>
                  <a:lnTo>
                    <a:pt x="602" y="17"/>
                  </a:lnTo>
                  <a:lnTo>
                    <a:pt x="485" y="11"/>
                  </a:lnTo>
                  <a:lnTo>
                    <a:pt x="369" y="6"/>
                  </a:lnTo>
                  <a:lnTo>
                    <a:pt x="251" y="2"/>
                  </a:lnTo>
                  <a:lnTo>
                    <a:pt x="133" y="1"/>
                  </a:lnTo>
                  <a:lnTo>
                    <a:pt x="15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  <a:latin typeface="+mn-lt"/>
                <a:cs typeface="Arial Narrow"/>
              </a:endParaRPr>
            </a:p>
          </p:txBody>
        </p:sp>
        <p:sp>
          <p:nvSpPr>
            <p:cNvPr id="21" name="Rectangle 6">
              <a:extLst>
                <a:ext uri="{FF2B5EF4-FFF2-40B4-BE49-F238E27FC236}">
                  <a16:creationId xmlns:a16="http://schemas.microsoft.com/office/drawing/2014/main" id="{3725277D-9044-3C48-BDCE-4986AA12B7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01157" y="5265531"/>
              <a:ext cx="3200400" cy="101373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  <a:latin typeface="+mn-lt"/>
                <a:cs typeface="Arial Narrow"/>
              </a:endParaRPr>
            </a:p>
          </p:txBody>
        </p:sp>
        <p:sp>
          <p:nvSpPr>
            <p:cNvPr id="22" name="Rectangle 6">
              <a:extLst>
                <a:ext uri="{FF2B5EF4-FFF2-40B4-BE49-F238E27FC236}">
                  <a16:creationId xmlns:a16="http://schemas.microsoft.com/office/drawing/2014/main" id="{4ABF5809-C05D-9E41-8FD3-CBFCBD7D43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81400" y="5265531"/>
              <a:ext cx="3200400" cy="1013737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  <a:latin typeface="+mn-lt"/>
                <a:cs typeface="Arial Narrow"/>
              </a:endParaRPr>
            </a:p>
          </p:txBody>
        </p:sp>
        <p:sp>
          <p:nvSpPr>
            <p:cNvPr id="23" name="Freeform 6">
              <a:extLst>
                <a:ext uri="{FF2B5EF4-FFF2-40B4-BE49-F238E27FC236}">
                  <a16:creationId xmlns:a16="http://schemas.microsoft.com/office/drawing/2014/main" id="{BF93E815-6D33-CC40-8B9F-4C1C0C4EF015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1345" y="5265325"/>
              <a:ext cx="2585088" cy="1014062"/>
            </a:xfrm>
            <a:custGeom>
              <a:avLst/>
              <a:gdLst/>
              <a:ahLst/>
              <a:cxnLst>
                <a:cxn ang="0">
                  <a:pos x="1872" y="0"/>
                </a:cxn>
                <a:cxn ang="0">
                  <a:pos x="1729" y="5"/>
                </a:cxn>
                <a:cxn ang="0">
                  <a:pos x="1588" y="21"/>
                </a:cxn>
                <a:cxn ang="0">
                  <a:pos x="1451" y="49"/>
                </a:cxn>
                <a:cxn ang="0">
                  <a:pos x="1318" y="85"/>
                </a:cxn>
                <a:cxn ang="0">
                  <a:pos x="1187" y="131"/>
                </a:cxn>
                <a:cxn ang="0">
                  <a:pos x="1062" y="186"/>
                </a:cxn>
                <a:cxn ang="0">
                  <a:pos x="942" y="249"/>
                </a:cxn>
                <a:cxn ang="0">
                  <a:pos x="827" y="322"/>
                </a:cxn>
                <a:cxn ang="0">
                  <a:pos x="717" y="401"/>
                </a:cxn>
                <a:cxn ang="0">
                  <a:pos x="615" y="489"/>
                </a:cxn>
                <a:cxn ang="0">
                  <a:pos x="518" y="583"/>
                </a:cxn>
                <a:cxn ang="0">
                  <a:pos x="428" y="684"/>
                </a:cxn>
                <a:cxn ang="0">
                  <a:pos x="346" y="791"/>
                </a:cxn>
                <a:cxn ang="0">
                  <a:pos x="272" y="905"/>
                </a:cxn>
                <a:cxn ang="0">
                  <a:pos x="206" y="1023"/>
                </a:cxn>
                <a:cxn ang="0">
                  <a:pos x="147" y="1147"/>
                </a:cxn>
                <a:cxn ang="0">
                  <a:pos x="98" y="1275"/>
                </a:cxn>
                <a:cxn ang="0">
                  <a:pos x="59" y="1407"/>
                </a:cxn>
                <a:cxn ang="0">
                  <a:pos x="29" y="1544"/>
                </a:cxn>
                <a:cxn ang="0">
                  <a:pos x="9" y="1684"/>
                </a:cxn>
                <a:cxn ang="0">
                  <a:pos x="0" y="1826"/>
                </a:cxn>
                <a:cxn ang="0">
                  <a:pos x="0" y="1923"/>
                </a:cxn>
                <a:cxn ang="0">
                  <a:pos x="9" y="2065"/>
                </a:cxn>
                <a:cxn ang="0">
                  <a:pos x="29" y="2204"/>
                </a:cxn>
                <a:cxn ang="0">
                  <a:pos x="59" y="2341"/>
                </a:cxn>
                <a:cxn ang="0">
                  <a:pos x="98" y="2473"/>
                </a:cxn>
                <a:cxn ang="0">
                  <a:pos x="147" y="2602"/>
                </a:cxn>
                <a:cxn ang="0">
                  <a:pos x="206" y="2725"/>
                </a:cxn>
                <a:cxn ang="0">
                  <a:pos x="272" y="2843"/>
                </a:cxn>
                <a:cxn ang="0">
                  <a:pos x="346" y="2957"/>
                </a:cxn>
                <a:cxn ang="0">
                  <a:pos x="428" y="3064"/>
                </a:cxn>
                <a:cxn ang="0">
                  <a:pos x="518" y="3165"/>
                </a:cxn>
                <a:cxn ang="0">
                  <a:pos x="615" y="3260"/>
                </a:cxn>
                <a:cxn ang="0">
                  <a:pos x="717" y="3347"/>
                </a:cxn>
                <a:cxn ang="0">
                  <a:pos x="827" y="3427"/>
                </a:cxn>
                <a:cxn ang="0">
                  <a:pos x="942" y="3499"/>
                </a:cxn>
                <a:cxn ang="0">
                  <a:pos x="1062" y="3562"/>
                </a:cxn>
                <a:cxn ang="0">
                  <a:pos x="1187" y="3617"/>
                </a:cxn>
                <a:cxn ang="0">
                  <a:pos x="1318" y="3663"/>
                </a:cxn>
                <a:cxn ang="0">
                  <a:pos x="1451" y="3699"/>
                </a:cxn>
                <a:cxn ang="0">
                  <a:pos x="1588" y="3726"/>
                </a:cxn>
                <a:cxn ang="0">
                  <a:pos x="1729" y="3742"/>
                </a:cxn>
                <a:cxn ang="0">
                  <a:pos x="1872" y="3748"/>
                </a:cxn>
              </a:cxnLst>
              <a:rect l="0" t="0" r="r" b="b"/>
              <a:pathLst>
                <a:path w="9552" h="3748">
                  <a:moveTo>
                    <a:pt x="9552" y="0"/>
                  </a:moveTo>
                  <a:lnTo>
                    <a:pt x="1872" y="0"/>
                  </a:lnTo>
                  <a:lnTo>
                    <a:pt x="1872" y="0"/>
                  </a:lnTo>
                  <a:lnTo>
                    <a:pt x="1825" y="2"/>
                  </a:lnTo>
                  <a:lnTo>
                    <a:pt x="1776" y="3"/>
                  </a:lnTo>
                  <a:lnTo>
                    <a:pt x="1729" y="5"/>
                  </a:lnTo>
                  <a:lnTo>
                    <a:pt x="1681" y="10"/>
                  </a:lnTo>
                  <a:lnTo>
                    <a:pt x="1635" y="15"/>
                  </a:lnTo>
                  <a:lnTo>
                    <a:pt x="1588" y="21"/>
                  </a:lnTo>
                  <a:lnTo>
                    <a:pt x="1542" y="30"/>
                  </a:lnTo>
                  <a:lnTo>
                    <a:pt x="1496" y="39"/>
                  </a:lnTo>
                  <a:lnTo>
                    <a:pt x="1451" y="49"/>
                  </a:lnTo>
                  <a:lnTo>
                    <a:pt x="1406" y="60"/>
                  </a:lnTo>
                  <a:lnTo>
                    <a:pt x="1361" y="71"/>
                  </a:lnTo>
                  <a:lnTo>
                    <a:pt x="1318" y="85"/>
                  </a:lnTo>
                  <a:lnTo>
                    <a:pt x="1273" y="99"/>
                  </a:lnTo>
                  <a:lnTo>
                    <a:pt x="1231" y="115"/>
                  </a:lnTo>
                  <a:lnTo>
                    <a:pt x="1187" y="131"/>
                  </a:lnTo>
                  <a:lnTo>
                    <a:pt x="1146" y="149"/>
                  </a:lnTo>
                  <a:lnTo>
                    <a:pt x="1104" y="166"/>
                  </a:lnTo>
                  <a:lnTo>
                    <a:pt x="1062" y="186"/>
                  </a:lnTo>
                  <a:lnTo>
                    <a:pt x="1021" y="206"/>
                  </a:lnTo>
                  <a:lnTo>
                    <a:pt x="981" y="227"/>
                  </a:lnTo>
                  <a:lnTo>
                    <a:pt x="942" y="249"/>
                  </a:lnTo>
                  <a:lnTo>
                    <a:pt x="903" y="273"/>
                  </a:lnTo>
                  <a:lnTo>
                    <a:pt x="864" y="297"/>
                  </a:lnTo>
                  <a:lnTo>
                    <a:pt x="827" y="322"/>
                  </a:lnTo>
                  <a:lnTo>
                    <a:pt x="790" y="347"/>
                  </a:lnTo>
                  <a:lnTo>
                    <a:pt x="754" y="374"/>
                  </a:lnTo>
                  <a:lnTo>
                    <a:pt x="717" y="401"/>
                  </a:lnTo>
                  <a:lnTo>
                    <a:pt x="683" y="430"/>
                  </a:lnTo>
                  <a:lnTo>
                    <a:pt x="649" y="459"/>
                  </a:lnTo>
                  <a:lnTo>
                    <a:pt x="615" y="489"/>
                  </a:lnTo>
                  <a:lnTo>
                    <a:pt x="582" y="520"/>
                  </a:lnTo>
                  <a:lnTo>
                    <a:pt x="549" y="551"/>
                  </a:lnTo>
                  <a:lnTo>
                    <a:pt x="518" y="583"/>
                  </a:lnTo>
                  <a:lnTo>
                    <a:pt x="488" y="616"/>
                  </a:lnTo>
                  <a:lnTo>
                    <a:pt x="458" y="649"/>
                  </a:lnTo>
                  <a:lnTo>
                    <a:pt x="428" y="684"/>
                  </a:lnTo>
                  <a:lnTo>
                    <a:pt x="400" y="719"/>
                  </a:lnTo>
                  <a:lnTo>
                    <a:pt x="372" y="755"/>
                  </a:lnTo>
                  <a:lnTo>
                    <a:pt x="346" y="791"/>
                  </a:lnTo>
                  <a:lnTo>
                    <a:pt x="320" y="829"/>
                  </a:lnTo>
                  <a:lnTo>
                    <a:pt x="295" y="866"/>
                  </a:lnTo>
                  <a:lnTo>
                    <a:pt x="272" y="905"/>
                  </a:lnTo>
                  <a:lnTo>
                    <a:pt x="249" y="943"/>
                  </a:lnTo>
                  <a:lnTo>
                    <a:pt x="227" y="983"/>
                  </a:lnTo>
                  <a:lnTo>
                    <a:pt x="206" y="1023"/>
                  </a:lnTo>
                  <a:lnTo>
                    <a:pt x="186" y="1063"/>
                  </a:lnTo>
                  <a:lnTo>
                    <a:pt x="166" y="1104"/>
                  </a:lnTo>
                  <a:lnTo>
                    <a:pt x="147" y="1147"/>
                  </a:lnTo>
                  <a:lnTo>
                    <a:pt x="130" y="1189"/>
                  </a:lnTo>
                  <a:lnTo>
                    <a:pt x="113" y="1231"/>
                  </a:lnTo>
                  <a:lnTo>
                    <a:pt x="98" y="1275"/>
                  </a:lnTo>
                  <a:lnTo>
                    <a:pt x="85" y="1318"/>
                  </a:lnTo>
                  <a:lnTo>
                    <a:pt x="71" y="1362"/>
                  </a:lnTo>
                  <a:lnTo>
                    <a:pt x="59" y="1407"/>
                  </a:lnTo>
                  <a:lnTo>
                    <a:pt x="47" y="1452"/>
                  </a:lnTo>
                  <a:lnTo>
                    <a:pt x="37" y="1498"/>
                  </a:lnTo>
                  <a:lnTo>
                    <a:pt x="29" y="1544"/>
                  </a:lnTo>
                  <a:lnTo>
                    <a:pt x="21" y="1590"/>
                  </a:lnTo>
                  <a:lnTo>
                    <a:pt x="15" y="1636"/>
                  </a:lnTo>
                  <a:lnTo>
                    <a:pt x="9" y="1684"/>
                  </a:lnTo>
                  <a:lnTo>
                    <a:pt x="5" y="1731"/>
                  </a:lnTo>
                  <a:lnTo>
                    <a:pt x="2" y="1778"/>
                  </a:lnTo>
                  <a:lnTo>
                    <a:pt x="0" y="1826"/>
                  </a:lnTo>
                  <a:lnTo>
                    <a:pt x="0" y="1874"/>
                  </a:lnTo>
                  <a:lnTo>
                    <a:pt x="0" y="1874"/>
                  </a:lnTo>
                  <a:lnTo>
                    <a:pt x="0" y="1923"/>
                  </a:lnTo>
                  <a:lnTo>
                    <a:pt x="2" y="1970"/>
                  </a:lnTo>
                  <a:lnTo>
                    <a:pt x="5" y="2017"/>
                  </a:lnTo>
                  <a:lnTo>
                    <a:pt x="9" y="2065"/>
                  </a:lnTo>
                  <a:lnTo>
                    <a:pt x="15" y="2112"/>
                  </a:lnTo>
                  <a:lnTo>
                    <a:pt x="21" y="2158"/>
                  </a:lnTo>
                  <a:lnTo>
                    <a:pt x="29" y="2204"/>
                  </a:lnTo>
                  <a:lnTo>
                    <a:pt x="37" y="2250"/>
                  </a:lnTo>
                  <a:lnTo>
                    <a:pt x="47" y="2295"/>
                  </a:lnTo>
                  <a:lnTo>
                    <a:pt x="59" y="2341"/>
                  </a:lnTo>
                  <a:lnTo>
                    <a:pt x="71" y="2385"/>
                  </a:lnTo>
                  <a:lnTo>
                    <a:pt x="85" y="2430"/>
                  </a:lnTo>
                  <a:lnTo>
                    <a:pt x="98" y="2473"/>
                  </a:lnTo>
                  <a:lnTo>
                    <a:pt x="113" y="2517"/>
                  </a:lnTo>
                  <a:lnTo>
                    <a:pt x="130" y="2559"/>
                  </a:lnTo>
                  <a:lnTo>
                    <a:pt x="147" y="2602"/>
                  </a:lnTo>
                  <a:lnTo>
                    <a:pt x="166" y="2643"/>
                  </a:lnTo>
                  <a:lnTo>
                    <a:pt x="186" y="2684"/>
                  </a:lnTo>
                  <a:lnTo>
                    <a:pt x="206" y="2725"/>
                  </a:lnTo>
                  <a:lnTo>
                    <a:pt x="227" y="2765"/>
                  </a:lnTo>
                  <a:lnTo>
                    <a:pt x="249" y="2805"/>
                  </a:lnTo>
                  <a:lnTo>
                    <a:pt x="272" y="2843"/>
                  </a:lnTo>
                  <a:lnTo>
                    <a:pt x="295" y="2882"/>
                  </a:lnTo>
                  <a:lnTo>
                    <a:pt x="320" y="2919"/>
                  </a:lnTo>
                  <a:lnTo>
                    <a:pt x="346" y="2957"/>
                  </a:lnTo>
                  <a:lnTo>
                    <a:pt x="372" y="2993"/>
                  </a:lnTo>
                  <a:lnTo>
                    <a:pt x="400" y="3029"/>
                  </a:lnTo>
                  <a:lnTo>
                    <a:pt x="428" y="3064"/>
                  </a:lnTo>
                  <a:lnTo>
                    <a:pt x="458" y="3099"/>
                  </a:lnTo>
                  <a:lnTo>
                    <a:pt x="488" y="3133"/>
                  </a:lnTo>
                  <a:lnTo>
                    <a:pt x="518" y="3165"/>
                  </a:lnTo>
                  <a:lnTo>
                    <a:pt x="549" y="3197"/>
                  </a:lnTo>
                  <a:lnTo>
                    <a:pt x="582" y="3228"/>
                  </a:lnTo>
                  <a:lnTo>
                    <a:pt x="615" y="3260"/>
                  </a:lnTo>
                  <a:lnTo>
                    <a:pt x="649" y="3290"/>
                  </a:lnTo>
                  <a:lnTo>
                    <a:pt x="683" y="3318"/>
                  </a:lnTo>
                  <a:lnTo>
                    <a:pt x="717" y="3347"/>
                  </a:lnTo>
                  <a:lnTo>
                    <a:pt x="754" y="3374"/>
                  </a:lnTo>
                  <a:lnTo>
                    <a:pt x="790" y="3400"/>
                  </a:lnTo>
                  <a:lnTo>
                    <a:pt x="827" y="3427"/>
                  </a:lnTo>
                  <a:lnTo>
                    <a:pt x="864" y="3451"/>
                  </a:lnTo>
                  <a:lnTo>
                    <a:pt x="903" y="3475"/>
                  </a:lnTo>
                  <a:lnTo>
                    <a:pt x="942" y="3499"/>
                  </a:lnTo>
                  <a:lnTo>
                    <a:pt x="981" y="3520"/>
                  </a:lnTo>
                  <a:lnTo>
                    <a:pt x="1021" y="3542"/>
                  </a:lnTo>
                  <a:lnTo>
                    <a:pt x="1062" y="3562"/>
                  </a:lnTo>
                  <a:lnTo>
                    <a:pt x="1104" y="3581"/>
                  </a:lnTo>
                  <a:lnTo>
                    <a:pt x="1146" y="3600"/>
                  </a:lnTo>
                  <a:lnTo>
                    <a:pt x="1187" y="3617"/>
                  </a:lnTo>
                  <a:lnTo>
                    <a:pt x="1231" y="3633"/>
                  </a:lnTo>
                  <a:lnTo>
                    <a:pt x="1273" y="3648"/>
                  </a:lnTo>
                  <a:lnTo>
                    <a:pt x="1318" y="3663"/>
                  </a:lnTo>
                  <a:lnTo>
                    <a:pt x="1361" y="3676"/>
                  </a:lnTo>
                  <a:lnTo>
                    <a:pt x="1406" y="3688"/>
                  </a:lnTo>
                  <a:lnTo>
                    <a:pt x="1451" y="3699"/>
                  </a:lnTo>
                  <a:lnTo>
                    <a:pt x="1496" y="3709"/>
                  </a:lnTo>
                  <a:lnTo>
                    <a:pt x="1542" y="3718"/>
                  </a:lnTo>
                  <a:lnTo>
                    <a:pt x="1588" y="3726"/>
                  </a:lnTo>
                  <a:lnTo>
                    <a:pt x="1635" y="3733"/>
                  </a:lnTo>
                  <a:lnTo>
                    <a:pt x="1681" y="3738"/>
                  </a:lnTo>
                  <a:lnTo>
                    <a:pt x="1729" y="3742"/>
                  </a:lnTo>
                  <a:lnTo>
                    <a:pt x="1776" y="3746"/>
                  </a:lnTo>
                  <a:lnTo>
                    <a:pt x="1825" y="3747"/>
                  </a:lnTo>
                  <a:lnTo>
                    <a:pt x="1872" y="3748"/>
                  </a:lnTo>
                  <a:lnTo>
                    <a:pt x="9552" y="3748"/>
                  </a:lnTo>
                  <a:lnTo>
                    <a:pt x="9552" y="0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  <a:latin typeface="+mn-lt"/>
                <a:cs typeface="Arial Narrow"/>
              </a:endParaRPr>
            </a:p>
          </p:txBody>
        </p:sp>
      </p:grp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B5DB475C-570C-0741-AE08-FF2AC73C4D9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671872" y="515723"/>
            <a:ext cx="1532496" cy="247222"/>
          </a:xfrm>
        </p:spPr>
        <p:txBody>
          <a:bodyPr>
            <a:noAutofit/>
          </a:bodyPr>
          <a:lstStyle>
            <a:lvl1pPr marL="0" indent="0" algn="r">
              <a:buNone/>
              <a:defRPr sz="1800" b="0" cap="none" spc="0">
                <a:ln w="0"/>
                <a:solidFill>
                  <a:schemeClr val="bg1"/>
                </a:solidFill>
                <a:effectLst>
                  <a:outerShdw blurRad="127000" dist="635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A7976A92-7A4D-E44C-A0BC-00D844E5DC2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675924" y="763586"/>
            <a:ext cx="1528444" cy="603556"/>
          </a:xfr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>
            <a:noAutofit/>
          </a:bodyPr>
          <a:lstStyle>
            <a:lvl1pPr marL="0" indent="0" algn="r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2" name="Text Placeholder 25">
            <a:extLst>
              <a:ext uri="{FF2B5EF4-FFF2-40B4-BE49-F238E27FC236}">
                <a16:creationId xmlns:a16="http://schemas.microsoft.com/office/drawing/2014/main" id="{6A05A9C5-0E13-B84C-99F1-55C3654E2A5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739989" y="498094"/>
            <a:ext cx="2800166" cy="247222"/>
          </a:xfrm>
        </p:spPr>
        <p:txBody>
          <a:bodyPr>
            <a:noAutofit/>
          </a:bodyPr>
          <a:lstStyle>
            <a:lvl1pPr marL="0" indent="0" algn="ctr">
              <a:buNone/>
              <a:defRPr sz="1800" b="0" cap="none" spc="0">
                <a:ln w="0"/>
                <a:solidFill>
                  <a:schemeClr val="bg1"/>
                </a:solidFill>
                <a:effectLst>
                  <a:outerShdw blurRad="127000" dist="635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3" name="Text Placeholder 30">
            <a:extLst>
              <a:ext uri="{FF2B5EF4-FFF2-40B4-BE49-F238E27FC236}">
                <a16:creationId xmlns:a16="http://schemas.microsoft.com/office/drawing/2014/main" id="{1DBB0CF0-A1A4-CE4D-A441-A9BE0438D88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744041" y="745956"/>
            <a:ext cx="2800166" cy="613405"/>
          </a:xfr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>
            <a:no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4" name="Text Placeholder 25">
            <a:extLst>
              <a:ext uri="{FF2B5EF4-FFF2-40B4-BE49-F238E27FC236}">
                <a16:creationId xmlns:a16="http://schemas.microsoft.com/office/drawing/2014/main" id="{EB140318-B0A5-5541-9A49-E4C65AD70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802358" y="455678"/>
            <a:ext cx="2800166" cy="247222"/>
          </a:xfrm>
        </p:spPr>
        <p:txBody>
          <a:bodyPr>
            <a:noAutofit/>
          </a:bodyPr>
          <a:lstStyle>
            <a:lvl1pPr marL="0" indent="0" algn="ctr">
              <a:buNone/>
              <a:defRPr sz="1800" b="0" cap="none" spc="0">
                <a:ln w="0"/>
                <a:solidFill>
                  <a:schemeClr val="bg1"/>
                </a:solidFill>
                <a:effectLst>
                  <a:outerShdw blurRad="127000" dist="635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5" name="Text Placeholder 30">
            <a:extLst>
              <a:ext uri="{FF2B5EF4-FFF2-40B4-BE49-F238E27FC236}">
                <a16:creationId xmlns:a16="http://schemas.microsoft.com/office/drawing/2014/main" id="{8DB73B70-08EE-414C-ADF5-DF5B276D361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872104" y="797458"/>
            <a:ext cx="2796115" cy="613405"/>
          </a:xfr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>
            <a:noAutofit/>
          </a:bodyPr>
          <a:lstStyle>
            <a:lvl1pPr marL="285750" indent="-285750" algn="ctr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6" name="Text Placeholder 25">
            <a:extLst>
              <a:ext uri="{FF2B5EF4-FFF2-40B4-BE49-F238E27FC236}">
                <a16:creationId xmlns:a16="http://schemas.microsoft.com/office/drawing/2014/main" id="{BEE9AEBC-8DC2-2D48-B210-63E837706E1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0955645" y="688503"/>
            <a:ext cx="993833" cy="247222"/>
          </a:xfrm>
        </p:spPr>
        <p:txBody>
          <a:bodyPr>
            <a:noAutofit/>
          </a:bodyPr>
          <a:lstStyle>
            <a:lvl1pPr marL="0" indent="0" algn="ctr">
              <a:buNone/>
              <a:defRPr sz="1800" b="0" cap="none" spc="0">
                <a:ln w="0"/>
                <a:solidFill>
                  <a:schemeClr val="bg1"/>
                </a:solidFill>
                <a:effectLst>
                  <a:outerShdw blurRad="127000" dist="635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7" name="Text Placeholder 30">
            <a:extLst>
              <a:ext uri="{FF2B5EF4-FFF2-40B4-BE49-F238E27FC236}">
                <a16:creationId xmlns:a16="http://schemas.microsoft.com/office/drawing/2014/main" id="{76410E08-BB9A-F847-909A-BCAAF79CF27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1010533" y="1023545"/>
            <a:ext cx="993833" cy="613405"/>
          </a:xfr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>
            <a:no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9" name="Text Placeholder 25">
            <a:extLst>
              <a:ext uri="{FF2B5EF4-FFF2-40B4-BE49-F238E27FC236}">
                <a16:creationId xmlns:a16="http://schemas.microsoft.com/office/drawing/2014/main" id="{690BF716-5243-B247-A3A7-86186B18CC5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0839526" y="1890898"/>
            <a:ext cx="993833" cy="247222"/>
          </a:xfrm>
        </p:spPr>
        <p:txBody>
          <a:bodyPr>
            <a:noAutofit/>
          </a:bodyPr>
          <a:lstStyle>
            <a:lvl1pPr marL="0" indent="0" algn="ctr">
              <a:buNone/>
              <a:defRPr sz="1800" b="0" cap="none" spc="0">
                <a:ln w="0"/>
                <a:solidFill>
                  <a:schemeClr val="bg1"/>
                </a:solidFill>
                <a:effectLst>
                  <a:outerShdw blurRad="127000" dist="635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0" name="Text Placeholder 30">
            <a:extLst>
              <a:ext uri="{FF2B5EF4-FFF2-40B4-BE49-F238E27FC236}">
                <a16:creationId xmlns:a16="http://schemas.microsoft.com/office/drawing/2014/main" id="{8C5EE851-3E5C-3F4D-9420-2ABCC1A4424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843578" y="2138760"/>
            <a:ext cx="993833" cy="613405"/>
          </a:xfr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>
            <a:no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1" name="Text Placeholder 25">
            <a:extLst>
              <a:ext uri="{FF2B5EF4-FFF2-40B4-BE49-F238E27FC236}">
                <a16:creationId xmlns:a16="http://schemas.microsoft.com/office/drawing/2014/main" id="{2186EDF5-C869-EA41-9C4E-6E82C7A91B22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601611" y="2134451"/>
            <a:ext cx="2112677" cy="247222"/>
          </a:xfrm>
        </p:spPr>
        <p:txBody>
          <a:bodyPr>
            <a:noAutofit/>
          </a:bodyPr>
          <a:lstStyle>
            <a:lvl1pPr marL="0" indent="0" algn="ctr">
              <a:buNone/>
              <a:defRPr sz="1800" b="0" cap="none" spc="0">
                <a:ln w="0"/>
                <a:solidFill>
                  <a:schemeClr val="bg1"/>
                </a:solidFill>
                <a:effectLst>
                  <a:outerShdw blurRad="127000" dist="635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2" name="Text Placeholder 30">
            <a:extLst>
              <a:ext uri="{FF2B5EF4-FFF2-40B4-BE49-F238E27FC236}">
                <a16:creationId xmlns:a16="http://schemas.microsoft.com/office/drawing/2014/main" id="{67D1694C-F69E-BE44-B95E-57E013014EEA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604668" y="2382313"/>
            <a:ext cx="2109621" cy="613405"/>
          </a:xfr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>
            <a:noAutofit/>
          </a:bodyPr>
          <a:lstStyle>
            <a:lvl1pPr marL="285750" indent="-285750" algn="ctr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3" name="Text Placeholder 25">
            <a:extLst>
              <a:ext uri="{FF2B5EF4-FFF2-40B4-BE49-F238E27FC236}">
                <a16:creationId xmlns:a16="http://schemas.microsoft.com/office/drawing/2014/main" id="{42D28A37-B695-C344-A64D-FC45297DADF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763060" y="2063113"/>
            <a:ext cx="2337641" cy="247222"/>
          </a:xfrm>
        </p:spPr>
        <p:txBody>
          <a:bodyPr>
            <a:noAutofit/>
          </a:bodyPr>
          <a:lstStyle>
            <a:lvl1pPr marL="0" indent="0" algn="ctr">
              <a:buNone/>
              <a:defRPr sz="1800" b="0" cap="none" spc="0">
                <a:ln w="0"/>
                <a:solidFill>
                  <a:schemeClr val="bg1"/>
                </a:solidFill>
                <a:effectLst>
                  <a:outerShdw blurRad="127000" dist="635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4" name="Text Placeholder 30">
            <a:extLst>
              <a:ext uri="{FF2B5EF4-FFF2-40B4-BE49-F238E27FC236}">
                <a16:creationId xmlns:a16="http://schemas.microsoft.com/office/drawing/2014/main" id="{6CE9677C-98EC-AB4A-8701-5D92C2D7A54F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5777903" y="2376918"/>
            <a:ext cx="2337641" cy="613405"/>
          </a:xfrm>
          <a:solidFill>
            <a:schemeClr val="accent1">
              <a:lumMod val="50000"/>
            </a:schemeClr>
          </a:solidFill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>
            <a:no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5" name="Text Placeholder 25">
            <a:extLst>
              <a:ext uri="{FF2B5EF4-FFF2-40B4-BE49-F238E27FC236}">
                <a16:creationId xmlns:a16="http://schemas.microsoft.com/office/drawing/2014/main" id="{B3D23E3D-796F-D34B-9210-9174D150D575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345637" y="2083629"/>
            <a:ext cx="2089536" cy="247222"/>
          </a:xfrm>
        </p:spPr>
        <p:txBody>
          <a:bodyPr>
            <a:noAutofit/>
          </a:bodyPr>
          <a:lstStyle>
            <a:lvl1pPr marL="0" indent="0" algn="ctr">
              <a:buNone/>
              <a:defRPr sz="1800" b="0" cap="none" spc="0">
                <a:ln w="0"/>
                <a:solidFill>
                  <a:schemeClr val="bg1"/>
                </a:solidFill>
                <a:effectLst>
                  <a:outerShdw blurRad="127000" dist="635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6" name="Text Placeholder 30">
            <a:extLst>
              <a:ext uri="{FF2B5EF4-FFF2-40B4-BE49-F238E27FC236}">
                <a16:creationId xmlns:a16="http://schemas.microsoft.com/office/drawing/2014/main" id="{671AE421-0AC3-DC4A-AC91-E75C8CED10C0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3347609" y="2376917"/>
            <a:ext cx="2086513" cy="613405"/>
          </a:xfr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>
            <a:noAutofit/>
          </a:bodyPr>
          <a:lstStyle>
            <a:lvl1pPr marL="285750" indent="-285750" algn="ctr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7" name="Text Placeholder 25">
            <a:extLst>
              <a:ext uri="{FF2B5EF4-FFF2-40B4-BE49-F238E27FC236}">
                <a16:creationId xmlns:a16="http://schemas.microsoft.com/office/drawing/2014/main" id="{3DC2A67C-BA03-7041-B79A-28B23C472623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1178804" y="2294000"/>
            <a:ext cx="993833" cy="247222"/>
          </a:xfrm>
        </p:spPr>
        <p:txBody>
          <a:bodyPr>
            <a:noAutofit/>
          </a:bodyPr>
          <a:lstStyle>
            <a:lvl1pPr marL="0" indent="0" algn="ctr">
              <a:buNone/>
              <a:defRPr sz="1800" b="0" cap="none" spc="0">
                <a:ln w="0"/>
                <a:solidFill>
                  <a:schemeClr val="bg1"/>
                </a:solidFill>
                <a:effectLst>
                  <a:outerShdw blurRad="127000" dist="635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8" name="Text Placeholder 30">
            <a:extLst>
              <a:ext uri="{FF2B5EF4-FFF2-40B4-BE49-F238E27FC236}">
                <a16:creationId xmlns:a16="http://schemas.microsoft.com/office/drawing/2014/main" id="{87C1FA06-5702-0E4B-AC29-450C9B469022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1182856" y="2541862"/>
            <a:ext cx="993833" cy="613405"/>
          </a:xfr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>
            <a:no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9" name="Text Placeholder 25">
            <a:extLst>
              <a:ext uri="{FF2B5EF4-FFF2-40B4-BE49-F238E27FC236}">
                <a16:creationId xmlns:a16="http://schemas.microsoft.com/office/drawing/2014/main" id="{A6172F7F-D625-B848-A23D-AC74258C5F22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1140294" y="3440159"/>
            <a:ext cx="993833" cy="247222"/>
          </a:xfrm>
        </p:spPr>
        <p:txBody>
          <a:bodyPr>
            <a:noAutofit/>
          </a:bodyPr>
          <a:lstStyle>
            <a:lvl1pPr marL="0" indent="0" algn="ctr">
              <a:buNone/>
              <a:defRPr sz="1800" b="0" cap="none" spc="0">
                <a:ln w="0"/>
                <a:solidFill>
                  <a:schemeClr val="bg1"/>
                </a:solidFill>
                <a:effectLst>
                  <a:outerShdw blurRad="127000" dist="635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0" name="Text Placeholder 30">
            <a:extLst>
              <a:ext uri="{FF2B5EF4-FFF2-40B4-BE49-F238E27FC236}">
                <a16:creationId xmlns:a16="http://schemas.microsoft.com/office/drawing/2014/main" id="{74349B84-A38B-384C-BE16-7B18D3172545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1144346" y="3688021"/>
            <a:ext cx="993833" cy="613405"/>
          </a:xfr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>
            <a:no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1" name="Text Placeholder 25">
            <a:extLst>
              <a:ext uri="{FF2B5EF4-FFF2-40B4-BE49-F238E27FC236}">
                <a16:creationId xmlns:a16="http://schemas.microsoft.com/office/drawing/2014/main" id="{53464D34-16AF-CF4B-9413-5A7E59930ED5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071726" y="3709418"/>
            <a:ext cx="1870430" cy="247222"/>
          </a:xfrm>
        </p:spPr>
        <p:txBody>
          <a:bodyPr>
            <a:noAutofit/>
          </a:bodyPr>
          <a:lstStyle>
            <a:lvl1pPr marL="0" indent="0" algn="ctr">
              <a:buNone/>
              <a:defRPr sz="1800" b="0" cap="none" spc="0">
                <a:ln w="0"/>
                <a:solidFill>
                  <a:schemeClr val="bg1"/>
                </a:solidFill>
                <a:effectLst>
                  <a:outerShdw blurRad="127000" dist="635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2" name="Text Placeholder 30">
            <a:extLst>
              <a:ext uri="{FF2B5EF4-FFF2-40B4-BE49-F238E27FC236}">
                <a16:creationId xmlns:a16="http://schemas.microsoft.com/office/drawing/2014/main" id="{5C00727B-E1E9-C145-9A5F-06352EAAF8AC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5075778" y="3957280"/>
            <a:ext cx="1870430" cy="613405"/>
          </a:xfr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>
            <a:no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3" name="Text Placeholder 25">
            <a:extLst>
              <a:ext uri="{FF2B5EF4-FFF2-40B4-BE49-F238E27FC236}">
                <a16:creationId xmlns:a16="http://schemas.microsoft.com/office/drawing/2014/main" id="{8BA549E7-AC75-AA41-A620-092D507C1BCB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2412345" y="3709418"/>
            <a:ext cx="1998777" cy="247222"/>
          </a:xfrm>
        </p:spPr>
        <p:txBody>
          <a:bodyPr>
            <a:noAutofit/>
          </a:bodyPr>
          <a:lstStyle>
            <a:lvl1pPr marL="0" indent="0" algn="ctr">
              <a:buNone/>
              <a:defRPr sz="1800" b="0" cap="none" spc="0">
                <a:ln w="0"/>
                <a:solidFill>
                  <a:schemeClr val="bg1"/>
                </a:solidFill>
                <a:effectLst>
                  <a:outerShdw blurRad="127000" dist="635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4" name="Text Placeholder 30">
            <a:extLst>
              <a:ext uri="{FF2B5EF4-FFF2-40B4-BE49-F238E27FC236}">
                <a16:creationId xmlns:a16="http://schemas.microsoft.com/office/drawing/2014/main" id="{901D0D0F-2057-274E-9334-0BDFDD8975A0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2416397" y="3957280"/>
            <a:ext cx="1998777" cy="613405"/>
          </a:xfr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>
            <a:no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5" name="Text Placeholder 25">
            <a:extLst>
              <a:ext uri="{FF2B5EF4-FFF2-40B4-BE49-F238E27FC236}">
                <a16:creationId xmlns:a16="http://schemas.microsoft.com/office/drawing/2014/main" id="{98088848-43C5-0748-A068-E561874340BF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7647285" y="3709418"/>
            <a:ext cx="1998777" cy="247222"/>
          </a:xfrm>
        </p:spPr>
        <p:txBody>
          <a:bodyPr>
            <a:noAutofit/>
          </a:bodyPr>
          <a:lstStyle>
            <a:lvl1pPr marL="0" indent="0" algn="ctr">
              <a:buNone/>
              <a:defRPr sz="1800" b="0" cap="none" spc="0">
                <a:ln w="0"/>
                <a:solidFill>
                  <a:schemeClr val="bg1"/>
                </a:solidFill>
                <a:effectLst>
                  <a:outerShdw blurRad="127000" dist="635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6" name="Text Placeholder 30">
            <a:extLst>
              <a:ext uri="{FF2B5EF4-FFF2-40B4-BE49-F238E27FC236}">
                <a16:creationId xmlns:a16="http://schemas.microsoft.com/office/drawing/2014/main" id="{AFB6D5F1-CFF2-AE41-A794-3DA200E188AC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7651337" y="3957280"/>
            <a:ext cx="1998777" cy="613405"/>
          </a:xfr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>
            <a:no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7" name="Text Placeholder 25">
            <a:extLst>
              <a:ext uri="{FF2B5EF4-FFF2-40B4-BE49-F238E27FC236}">
                <a16:creationId xmlns:a16="http://schemas.microsoft.com/office/drawing/2014/main" id="{C23503DA-BAB3-E142-96D4-E1C5DED1BBC1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9983999" y="4015533"/>
            <a:ext cx="993833" cy="247222"/>
          </a:xfrm>
        </p:spPr>
        <p:txBody>
          <a:bodyPr>
            <a:noAutofit/>
          </a:bodyPr>
          <a:lstStyle>
            <a:lvl1pPr marL="0" indent="0" algn="ctr">
              <a:buNone/>
              <a:defRPr sz="1800" b="0" cap="none" spc="0">
                <a:ln w="0"/>
                <a:solidFill>
                  <a:schemeClr val="bg1"/>
                </a:solidFill>
                <a:effectLst>
                  <a:outerShdw blurRad="127000" dist="635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8" name="Text Placeholder 30">
            <a:extLst>
              <a:ext uri="{FF2B5EF4-FFF2-40B4-BE49-F238E27FC236}">
                <a16:creationId xmlns:a16="http://schemas.microsoft.com/office/drawing/2014/main" id="{A18AF3A6-012F-E946-82A7-FC28273D995A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9988051" y="4263395"/>
            <a:ext cx="993833" cy="613405"/>
          </a:xfr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>
            <a:no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9" name="Text Placeholder 25">
            <a:extLst>
              <a:ext uri="{FF2B5EF4-FFF2-40B4-BE49-F238E27FC236}">
                <a16:creationId xmlns:a16="http://schemas.microsoft.com/office/drawing/2014/main" id="{6EB289C5-6287-B044-AD9B-A01310746A58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10009974" y="5052440"/>
            <a:ext cx="993833" cy="247222"/>
          </a:xfrm>
        </p:spPr>
        <p:txBody>
          <a:bodyPr>
            <a:noAutofit/>
          </a:bodyPr>
          <a:lstStyle>
            <a:lvl1pPr marL="0" indent="0" algn="ctr">
              <a:buNone/>
              <a:defRPr sz="1800" b="0" cap="none" spc="0">
                <a:ln w="0"/>
                <a:solidFill>
                  <a:schemeClr val="bg1"/>
                </a:solidFill>
                <a:effectLst>
                  <a:outerShdw blurRad="127000" dist="635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0" name="Text Placeholder 30">
            <a:extLst>
              <a:ext uri="{FF2B5EF4-FFF2-40B4-BE49-F238E27FC236}">
                <a16:creationId xmlns:a16="http://schemas.microsoft.com/office/drawing/2014/main" id="{7C7E16A3-1EBC-754A-BB7B-D239BF5C6F96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10014026" y="5300302"/>
            <a:ext cx="993833" cy="613405"/>
          </a:xfr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>
            <a:no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1" name="Text Placeholder 25">
            <a:extLst>
              <a:ext uri="{FF2B5EF4-FFF2-40B4-BE49-F238E27FC236}">
                <a16:creationId xmlns:a16="http://schemas.microsoft.com/office/drawing/2014/main" id="{4E9BA4E9-F591-2544-A097-62D6A482E90A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3790015" y="5340098"/>
            <a:ext cx="2800166" cy="247222"/>
          </a:xfrm>
        </p:spPr>
        <p:txBody>
          <a:bodyPr>
            <a:noAutofit/>
          </a:bodyPr>
          <a:lstStyle>
            <a:lvl1pPr marL="0" indent="0" algn="ctr">
              <a:buNone/>
              <a:defRPr sz="1800" b="0" cap="none" spc="0">
                <a:ln w="0"/>
                <a:solidFill>
                  <a:schemeClr val="bg1"/>
                </a:solidFill>
                <a:effectLst>
                  <a:outerShdw blurRad="127000" dist="635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2" name="Text Placeholder 30">
            <a:extLst>
              <a:ext uri="{FF2B5EF4-FFF2-40B4-BE49-F238E27FC236}">
                <a16:creationId xmlns:a16="http://schemas.microsoft.com/office/drawing/2014/main" id="{2CD3D6A6-31C4-1441-9451-8FFF3E8124A0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>
          <a:xfrm>
            <a:off x="3794066" y="5587960"/>
            <a:ext cx="2796115" cy="613405"/>
          </a:xfr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>
            <a:noAutofit/>
          </a:bodyPr>
          <a:lstStyle>
            <a:lvl1pPr marL="285750" indent="-285750" algn="ctr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3" name="Text Placeholder 25">
            <a:extLst>
              <a:ext uri="{FF2B5EF4-FFF2-40B4-BE49-F238E27FC236}">
                <a16:creationId xmlns:a16="http://schemas.microsoft.com/office/drawing/2014/main" id="{16305EA5-7C89-1745-8ABF-DC5EDA1285C9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>
          <a:xfrm>
            <a:off x="6942155" y="5340098"/>
            <a:ext cx="2800166" cy="247222"/>
          </a:xfrm>
        </p:spPr>
        <p:txBody>
          <a:bodyPr>
            <a:noAutofit/>
          </a:bodyPr>
          <a:lstStyle>
            <a:lvl1pPr marL="0" indent="0" algn="ctr">
              <a:buNone/>
              <a:defRPr sz="1800" b="0" cap="none" spc="0">
                <a:ln w="0"/>
                <a:solidFill>
                  <a:schemeClr val="bg1"/>
                </a:solidFill>
                <a:effectLst>
                  <a:outerShdw blurRad="127000" dist="635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4" name="Text Placeholder 30">
            <a:extLst>
              <a:ext uri="{FF2B5EF4-FFF2-40B4-BE49-F238E27FC236}">
                <a16:creationId xmlns:a16="http://schemas.microsoft.com/office/drawing/2014/main" id="{AC65B23F-D2DD-B046-B6AC-7FBDDE5AE36A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6946207" y="5587960"/>
            <a:ext cx="2800166" cy="613405"/>
          </a:xfr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>
            <a:no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5" name="Text Placeholder 25">
            <a:extLst>
              <a:ext uri="{FF2B5EF4-FFF2-40B4-BE49-F238E27FC236}">
                <a16:creationId xmlns:a16="http://schemas.microsoft.com/office/drawing/2014/main" id="{6D90CB77-963D-A047-961E-E9FCFF2DC7B6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1977148" y="5340098"/>
            <a:ext cx="1532496" cy="247222"/>
          </a:xfrm>
        </p:spPr>
        <p:txBody>
          <a:bodyPr>
            <a:noAutofit/>
          </a:bodyPr>
          <a:lstStyle>
            <a:lvl1pPr marL="0" indent="0" algn="r">
              <a:buNone/>
              <a:defRPr sz="1800" b="0" cap="none" spc="0">
                <a:ln w="0"/>
                <a:solidFill>
                  <a:schemeClr val="bg1"/>
                </a:solidFill>
                <a:effectLst>
                  <a:outerShdw blurRad="127000" dist="635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6" name="Text Placeholder 30">
            <a:extLst>
              <a:ext uri="{FF2B5EF4-FFF2-40B4-BE49-F238E27FC236}">
                <a16:creationId xmlns:a16="http://schemas.microsoft.com/office/drawing/2014/main" id="{48805874-27D7-0C47-824E-243C35891BCC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>
          <a:xfrm>
            <a:off x="1981200" y="5587960"/>
            <a:ext cx="1528444" cy="613405"/>
          </a:xfr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>
            <a:noAutofit/>
          </a:bodyPr>
          <a:lstStyle>
            <a:lvl1pPr marL="0" indent="0" algn="r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31165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8DBD5F-C6EC-485E-8ECE-A5152736C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B0E32-0304-4451-ADB8-C044457D5B85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6C0BE6-E24A-4679-B786-AAB41ADCC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FB9417-93D4-4C41-8E0E-1553E0B5D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4F31B-23FA-4075-AF7D-6228CFD12F03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0D371EF8-9F5A-4DAB-B41B-5C4E1E47E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EF4B8AD-1E3F-41A0-B9E7-981626D8B34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447800" y="2438400"/>
            <a:ext cx="9296400" cy="2286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6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99683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F593241-6B2C-413E-AB0F-2EF989D01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03E543-5EC2-44ED-8994-0F6136426D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2F2D13-B89E-440E-B2A2-65809F9476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7669A-81AB-4567-AC0E-8A4D53B639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DBF2DD-1ECF-49C1-A4DF-FBE7D8DA81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C81368-A1D1-4130-A7AA-C81582F3A5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982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7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AutoShape 110" title="Arrow pointing to the left"/>
          <p:cNvSpPr>
            <a:spLocks noChangeArrowheads="1"/>
          </p:cNvSpPr>
          <p:nvPr/>
        </p:nvSpPr>
        <p:spPr bwMode="auto">
          <a:xfrm rot="10800000">
            <a:off x="9421620" y="467447"/>
            <a:ext cx="520944" cy="863598"/>
          </a:xfrm>
          <a:prstGeom prst="rightArrow">
            <a:avLst>
              <a:gd name="adj1" fmla="val 55843"/>
              <a:gd name="adj2" fmla="val 49879"/>
            </a:avLst>
          </a:prstGeom>
          <a:gradFill flip="none" rotWithShape="1">
            <a:gsLst>
              <a:gs pos="0">
                <a:srgbClr val="FFFFFF">
                  <a:alpha val="0"/>
                </a:srgbClr>
              </a:gs>
              <a:gs pos="100000">
                <a:srgbClr val="FFFFFF"/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b="1" dirty="0">
              <a:latin typeface="+mn-lt"/>
            </a:endParaRPr>
          </a:p>
        </p:txBody>
      </p:sp>
      <p:sp>
        <p:nvSpPr>
          <p:cNvPr id="53" name="AutoShape 110" title="Arrow pointing to the left"/>
          <p:cNvSpPr>
            <a:spLocks noChangeArrowheads="1"/>
          </p:cNvSpPr>
          <p:nvPr/>
        </p:nvSpPr>
        <p:spPr bwMode="auto">
          <a:xfrm>
            <a:off x="5869108" y="2129298"/>
            <a:ext cx="520944" cy="863598"/>
          </a:xfrm>
          <a:prstGeom prst="rightArrow">
            <a:avLst>
              <a:gd name="adj1" fmla="val 55843"/>
              <a:gd name="adj2" fmla="val 49879"/>
            </a:avLst>
          </a:prstGeom>
          <a:gradFill flip="none" rotWithShape="1">
            <a:gsLst>
              <a:gs pos="0">
                <a:srgbClr val="FFFFFF">
                  <a:alpha val="0"/>
                </a:srgbClr>
              </a:gs>
              <a:gs pos="100000">
                <a:srgbClr val="FFFFFF"/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b="1" dirty="0">
              <a:latin typeface="+mn-lt"/>
            </a:endParaRPr>
          </a:p>
        </p:txBody>
      </p:sp>
      <p:sp>
        <p:nvSpPr>
          <p:cNvPr id="49" name="AutoShape 110" title="Arrow pointing to the left"/>
          <p:cNvSpPr>
            <a:spLocks noChangeArrowheads="1"/>
          </p:cNvSpPr>
          <p:nvPr/>
        </p:nvSpPr>
        <p:spPr bwMode="auto">
          <a:xfrm rot="11822640">
            <a:off x="2521215" y="3656292"/>
            <a:ext cx="520944" cy="771489"/>
          </a:xfrm>
          <a:prstGeom prst="rightArrow">
            <a:avLst>
              <a:gd name="adj1" fmla="val 55843"/>
              <a:gd name="adj2" fmla="val 49879"/>
            </a:avLst>
          </a:prstGeom>
          <a:gradFill flip="none" rotWithShape="1">
            <a:gsLst>
              <a:gs pos="0">
                <a:srgbClr val="FFFFFF">
                  <a:alpha val="0"/>
                </a:srgbClr>
              </a:gs>
              <a:gs pos="100000">
                <a:srgbClr val="FFFFFF"/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b="1" dirty="0">
              <a:latin typeface="+mn-lt"/>
            </a:endParaRPr>
          </a:p>
        </p:txBody>
      </p:sp>
      <p:sp>
        <p:nvSpPr>
          <p:cNvPr id="42" name="AutoShape 110" title="Arrow pointing to the left"/>
          <p:cNvSpPr>
            <a:spLocks noChangeArrowheads="1"/>
          </p:cNvSpPr>
          <p:nvPr/>
        </p:nvSpPr>
        <p:spPr bwMode="auto">
          <a:xfrm rot="10800000">
            <a:off x="9682092" y="3786970"/>
            <a:ext cx="520944" cy="863598"/>
          </a:xfrm>
          <a:prstGeom prst="rightArrow">
            <a:avLst>
              <a:gd name="adj1" fmla="val 55843"/>
              <a:gd name="adj2" fmla="val 49879"/>
            </a:avLst>
          </a:prstGeom>
          <a:gradFill flip="none" rotWithShape="1">
            <a:gsLst>
              <a:gs pos="0">
                <a:srgbClr val="FFFFFF">
                  <a:alpha val="0"/>
                </a:srgbClr>
              </a:gs>
              <a:gs pos="100000">
                <a:srgbClr val="FFFFFF"/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b="1" dirty="0">
              <a:latin typeface="+mn-lt"/>
            </a:endParaRPr>
          </a:p>
        </p:txBody>
      </p:sp>
      <p:sp>
        <p:nvSpPr>
          <p:cNvPr id="39" name="AutoShape 110" title="Arrow pointing to the left"/>
          <p:cNvSpPr>
            <a:spLocks noChangeArrowheads="1"/>
          </p:cNvSpPr>
          <p:nvPr/>
        </p:nvSpPr>
        <p:spPr bwMode="auto">
          <a:xfrm>
            <a:off x="8165413" y="5422863"/>
            <a:ext cx="520944" cy="863598"/>
          </a:xfrm>
          <a:prstGeom prst="rightArrow">
            <a:avLst>
              <a:gd name="adj1" fmla="val 55843"/>
              <a:gd name="adj2" fmla="val 49879"/>
            </a:avLst>
          </a:prstGeom>
          <a:gradFill flip="none" rotWithShape="1">
            <a:gsLst>
              <a:gs pos="0">
                <a:srgbClr val="FFFFFF">
                  <a:alpha val="0"/>
                </a:srgbClr>
              </a:gs>
              <a:gs pos="100000">
                <a:srgbClr val="FFFFFF"/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b="1" dirty="0">
              <a:latin typeface="+mn-lt"/>
            </a:endParaRPr>
          </a:p>
        </p:txBody>
      </p:sp>
      <p:sp>
        <p:nvSpPr>
          <p:cNvPr id="48" name="AutoShape 110" title="Arrow pointing to the right"/>
          <p:cNvSpPr>
            <a:spLocks noChangeArrowheads="1"/>
          </p:cNvSpPr>
          <p:nvPr/>
        </p:nvSpPr>
        <p:spPr bwMode="auto">
          <a:xfrm>
            <a:off x="2343965" y="5375587"/>
            <a:ext cx="658409" cy="936859"/>
          </a:xfrm>
          <a:prstGeom prst="rightArrow">
            <a:avLst>
              <a:gd name="adj1" fmla="val 55843"/>
              <a:gd name="adj2" fmla="val 49879"/>
            </a:avLst>
          </a:prstGeom>
          <a:gradFill flip="none" rotWithShape="1">
            <a:gsLst>
              <a:gs pos="0">
                <a:srgbClr val="FFFFFF">
                  <a:alpha val="0"/>
                </a:srgbClr>
              </a:gs>
              <a:gs pos="100000">
                <a:srgbClr val="FFFFFF"/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b="1" dirty="0">
              <a:latin typeface="+mn-lt"/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75EA319-0BA8-483B-B5DF-CE76F1A6430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088195" y="962457"/>
            <a:ext cx="865790" cy="988289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1200" b="1" dirty="0">
                <a:latin typeface="sk-modernist"/>
              </a:rPr>
              <a:t>To follow the rules of each event</a:t>
            </a:r>
            <a:endParaRPr lang="en-US" sz="1200" b="1" dirty="0">
              <a:latin typeface="sk-modernist"/>
              <a:cs typeface="Calibri"/>
            </a:endParaRP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7D1A344-66D0-482E-B0AE-442AC4378C7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402046" y="2124878"/>
            <a:ext cx="1073330" cy="82128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1200" b="1" dirty="0">
                <a:latin typeface="sk-modernist"/>
              </a:rPr>
              <a:t>To execute the roles and skills in gameplay</a:t>
            </a:r>
            <a:endParaRPr lang="en-US" sz="1200" b="1" dirty="0">
              <a:latin typeface="sk-modernist"/>
              <a:cs typeface="Calibri"/>
            </a:endParaRPr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73C7655-7AD1-4499-8548-0DF446F69EA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618777" y="646178"/>
            <a:ext cx="1925553" cy="608389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1200" b="1" dirty="0">
                <a:latin typeface="sk-modernist"/>
              </a:rPr>
              <a:t>To understand how to execute the skills of bowling and batting</a:t>
            </a:r>
            <a:endParaRPr lang="en-US" sz="1200" b="1" dirty="0">
              <a:latin typeface="sk-modernist"/>
              <a:cs typeface="Calibri"/>
            </a:endParaRP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8C21C4A5-12E6-4DC5-8296-3ED4F754B2C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094472" y="544178"/>
            <a:ext cx="1876123" cy="515628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1200" b="1" dirty="0">
                <a:latin typeface="sk-modernist"/>
              </a:rPr>
              <a:t>To understand the requirements of a fielder including catching and ground fielding 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F5541909-1013-41E1-BA74-A4F825DA02C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2421567" y="574508"/>
            <a:ext cx="1877964" cy="589786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1200" b="1" dirty="0">
                <a:latin typeface="sk-modernist"/>
              </a:rPr>
              <a:t>To be able to execute the skills of batting, bowling and fielding in game-based situations </a:t>
            </a:r>
            <a:endParaRPr lang="en-US" sz="1200" b="1" dirty="0">
              <a:latin typeface="sk-modernist"/>
              <a:cs typeface="Calibri"/>
            </a:endParaRP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C8ECFD2A-1AB1-4279-BA30-6754655839EC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8548740" y="2286784"/>
            <a:ext cx="2152808" cy="613405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1200" b="1" dirty="0">
                <a:latin typeface="sk-modernist"/>
              </a:rPr>
              <a:t>To be able to execute throws, jumps and runs with the correct technique 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05CE3955-2C0F-45AA-947A-8241CED2DB06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10830850" y="1937458"/>
            <a:ext cx="993833" cy="914400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1200" b="1" dirty="0">
                <a:latin typeface="sk-modernist"/>
              </a:rPr>
              <a:t>To understand the rules of each event</a:t>
            </a:r>
            <a:endParaRPr lang="en-US" sz="1200" b="1" dirty="0">
              <a:latin typeface="sk-modernist"/>
              <a:cs typeface="Calibri"/>
            </a:endParaRPr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8BEAF27C-326A-4165-A25B-0C985891FBD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4215231" y="3767411"/>
            <a:ext cx="993833" cy="613405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1200" b="1" dirty="0">
                <a:latin typeface="sk-modernist"/>
              </a:rPr>
              <a:t>To be able to understand the rules of tag rugby </a:t>
            </a:r>
          </a:p>
          <a:p>
            <a:endParaRPr lang="en-US" sz="1200" b="1" dirty="0">
              <a:latin typeface="sk-modernist"/>
            </a:endParaRPr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17884695-7239-4A80-870F-D22EC8879AF2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8508646" y="3743121"/>
            <a:ext cx="1173446" cy="863599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1200" b="1" dirty="0">
                <a:latin typeface="sk-modernist"/>
              </a:rPr>
              <a:t>To understand and execute the key elements of a pass</a:t>
            </a:r>
          </a:p>
        </p:txBody>
      </p:sp>
      <p:sp>
        <p:nvSpPr>
          <p:cNvPr id="36" name="Text Placeholder 35">
            <a:extLst>
              <a:ext uri="{FF2B5EF4-FFF2-40B4-BE49-F238E27FC236}">
                <a16:creationId xmlns:a16="http://schemas.microsoft.com/office/drawing/2014/main" id="{03A13DAE-7D25-4782-824C-E845C03D6C3D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>
          <a:xfrm>
            <a:off x="10737109" y="5271459"/>
            <a:ext cx="1271561" cy="613405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1200" b="1" dirty="0">
                <a:latin typeface="sk-modernist"/>
              </a:rPr>
              <a:t>Serve with the correct technique </a:t>
            </a:r>
            <a:endParaRPr lang="en-US" sz="1200" b="1" dirty="0">
              <a:latin typeface="sk-modernist"/>
              <a:cs typeface="Calibri"/>
            </a:endParaRPr>
          </a:p>
        </p:txBody>
      </p:sp>
      <p:sp>
        <p:nvSpPr>
          <p:cNvPr id="38" name="Text Placeholder 37">
            <a:extLst>
              <a:ext uri="{FF2B5EF4-FFF2-40B4-BE49-F238E27FC236}">
                <a16:creationId xmlns:a16="http://schemas.microsoft.com/office/drawing/2014/main" id="{D8B806D9-B05B-403B-8B86-525AD31CCE52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11021154" y="4394429"/>
            <a:ext cx="993833" cy="611722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1200" b="1" dirty="0">
                <a:latin typeface="sk-modernist"/>
              </a:rPr>
              <a:t>To abide by the rules of gameplay</a:t>
            </a:r>
            <a:endParaRPr lang="en-US" sz="1200" b="1" dirty="0">
              <a:latin typeface="sk-modernist"/>
              <a:cs typeface="Calibri"/>
            </a:endParaRPr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779E5519-1390-405A-9631-0260EF1394C0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>
          <a:xfrm>
            <a:off x="4736717" y="5475833"/>
            <a:ext cx="2163525" cy="914400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ctr"/>
            <a:r>
              <a:rPr lang="en-US" sz="1200" b="1" dirty="0">
                <a:latin typeface="sk-modernist"/>
              </a:rPr>
              <a:t>To be able to copy and rehearse simple choreography, with some independence of routine </a:t>
            </a:r>
            <a:endParaRPr lang="en-US" sz="1200" b="1" dirty="0">
              <a:latin typeface="sk-modernist"/>
              <a:cs typeface="Calibri"/>
            </a:endParaRPr>
          </a:p>
        </p:txBody>
      </p:sp>
      <p:sp>
        <p:nvSpPr>
          <p:cNvPr id="3" name="Title 2" hidden="1">
            <a:extLst>
              <a:ext uri="{FF2B5EF4-FFF2-40B4-BE49-F238E27FC236}">
                <a16:creationId xmlns:a16="http://schemas.microsoft.com/office/drawing/2014/main" id="{136D4E02-AE19-45CA-98CD-942829C89B7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1"/>
            <a:ext cx="10515600" cy="397184"/>
          </a:xfrm>
        </p:spPr>
        <p:txBody>
          <a:bodyPr>
            <a:normAutofit fontScale="90000"/>
          </a:bodyPr>
          <a:lstStyle/>
          <a:p>
            <a:r>
              <a:rPr lang="en-US" dirty="0"/>
              <a:t>Slide Title</a:t>
            </a: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A25246C9-17EA-4630-B701-8F576C268042}"/>
              </a:ext>
            </a:extLst>
          </p:cNvPr>
          <p:cNvSpPr/>
          <p:nvPr/>
        </p:nvSpPr>
        <p:spPr>
          <a:xfrm>
            <a:off x="1186749" y="5175861"/>
            <a:ext cx="1493340" cy="1253407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 b="1" dirty="0">
                <a:latin typeface="sk-modernist"/>
              </a:rPr>
              <a:t>Dance &amp; </a:t>
            </a:r>
            <a:endParaRPr lang="en-US" dirty="0">
              <a:latin typeface="Calibri" panose="020F0502020204030204"/>
              <a:ea typeface="Calibri" panose="020F0502020204030204"/>
              <a:cs typeface="Calibri" panose="020F0502020204030204"/>
            </a:endParaRPr>
          </a:p>
          <a:p>
            <a:pPr algn="ctr"/>
            <a:r>
              <a:rPr lang="en-GB" sz="1200" b="1" dirty="0">
                <a:latin typeface="sk-modernist"/>
              </a:rPr>
              <a:t>Gymnastics</a:t>
            </a:r>
            <a:endParaRPr lang="en-US" dirty="0">
              <a:ea typeface="Calibri"/>
              <a:cs typeface="Calibri"/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9BB35B4A-98DE-44A0-B6C9-DB701AABDC0F}"/>
              </a:ext>
            </a:extLst>
          </p:cNvPr>
          <p:cNvSpPr/>
          <p:nvPr/>
        </p:nvSpPr>
        <p:spPr>
          <a:xfrm>
            <a:off x="10008419" y="3595593"/>
            <a:ext cx="1235499" cy="113119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 b="1" dirty="0">
                <a:latin typeface="sk-modernist"/>
              </a:rPr>
              <a:t>Touch rugby</a:t>
            </a:r>
            <a:endParaRPr lang="en-GB" sz="1200" b="1" dirty="0">
              <a:latin typeface="sk-modernist"/>
              <a:cs typeface="Calibri"/>
            </a:endParaRP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B1B1BE67-8CCF-4075-8D0D-00453F2A6306}"/>
              </a:ext>
            </a:extLst>
          </p:cNvPr>
          <p:cNvSpPr/>
          <p:nvPr/>
        </p:nvSpPr>
        <p:spPr>
          <a:xfrm>
            <a:off x="7137607" y="5279182"/>
            <a:ext cx="1287676" cy="115784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 b="1" dirty="0">
                <a:latin typeface="sk-modernist"/>
              </a:rPr>
              <a:t>Pickleball</a:t>
            </a:r>
            <a:endParaRPr lang="en-GB" sz="1400" b="1" dirty="0">
              <a:latin typeface="sk-modernist"/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09D5809F-A5F1-442D-8A45-478F763E6A83}"/>
              </a:ext>
            </a:extLst>
          </p:cNvPr>
          <p:cNvSpPr/>
          <p:nvPr/>
        </p:nvSpPr>
        <p:spPr>
          <a:xfrm>
            <a:off x="9775363" y="370785"/>
            <a:ext cx="1452592" cy="120441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 b="1" dirty="0">
                <a:latin typeface="sk-modernist"/>
              </a:rPr>
              <a:t>Cricket + Rounders</a:t>
            </a:r>
            <a:endParaRPr lang="en-GB" sz="1200" b="1" dirty="0">
              <a:latin typeface="sk-modernist"/>
              <a:cs typeface="Calibri"/>
            </a:endParaRP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C133A23D-B2CA-4D97-85F9-FB75889FA4C0}"/>
              </a:ext>
            </a:extLst>
          </p:cNvPr>
          <p:cNvSpPr/>
          <p:nvPr/>
        </p:nvSpPr>
        <p:spPr>
          <a:xfrm>
            <a:off x="4617673" y="1977219"/>
            <a:ext cx="1427192" cy="117007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 b="1" dirty="0">
                <a:latin typeface="sk-modernist"/>
                <a:cs typeface="Calibri"/>
              </a:rPr>
              <a:t>Athletics</a:t>
            </a:r>
          </a:p>
        </p:txBody>
      </p:sp>
      <p:sp>
        <p:nvSpPr>
          <p:cNvPr id="50" name="Text Placeholder 39">
            <a:extLst>
              <a:ext uri="{FF2B5EF4-FFF2-40B4-BE49-F238E27FC236}">
                <a16:creationId xmlns:a16="http://schemas.microsoft.com/office/drawing/2014/main" id="{28B416EB-2B13-49E0-BA4F-6E6E2B6032C8}"/>
              </a:ext>
            </a:extLst>
          </p:cNvPr>
          <p:cNvSpPr txBox="1">
            <a:spLocks/>
          </p:cNvSpPr>
          <p:nvPr/>
        </p:nvSpPr>
        <p:spPr>
          <a:xfrm>
            <a:off x="2849090" y="5548307"/>
            <a:ext cx="1663094" cy="612710"/>
          </a:xfrm>
          <a:prstGeom prst="rect">
            <a:avLst/>
          </a:prstGeo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>
                <a:latin typeface="sk-modernist"/>
              </a:rPr>
              <a:t>To develop key skills with the correct technique </a:t>
            </a:r>
            <a:endParaRPr lang="en-US" sz="1200" b="1" dirty="0">
              <a:latin typeface="sk-modernist"/>
              <a:cs typeface="Calibri"/>
            </a:endParaRPr>
          </a:p>
        </p:txBody>
      </p:sp>
      <p:sp>
        <p:nvSpPr>
          <p:cNvPr id="52" name="Text Placeholder 39">
            <a:extLst>
              <a:ext uri="{FF2B5EF4-FFF2-40B4-BE49-F238E27FC236}">
                <a16:creationId xmlns:a16="http://schemas.microsoft.com/office/drawing/2014/main" id="{A4B5CF32-91EB-43D1-8CBA-1FD623F42C39}"/>
              </a:ext>
            </a:extLst>
          </p:cNvPr>
          <p:cNvSpPr txBox="1">
            <a:spLocks/>
          </p:cNvSpPr>
          <p:nvPr/>
        </p:nvSpPr>
        <p:spPr>
          <a:xfrm>
            <a:off x="5959620" y="3875150"/>
            <a:ext cx="1881244" cy="914400"/>
          </a:xfrm>
          <a:prstGeom prst="rect">
            <a:avLst/>
          </a:prstGeo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>
                <a:latin typeface="sk-modernist"/>
              </a:rPr>
              <a:t>To be able to understand the roles of an attacker and defender in touch rugby </a:t>
            </a:r>
          </a:p>
        </p:txBody>
      </p:sp>
      <p:sp>
        <p:nvSpPr>
          <p:cNvPr id="55" name="Text Placeholder 39">
            <a:extLst>
              <a:ext uri="{FF2B5EF4-FFF2-40B4-BE49-F238E27FC236}">
                <a16:creationId xmlns:a16="http://schemas.microsoft.com/office/drawing/2014/main" id="{3C0F9C0F-F5E9-435C-A4E1-CC9E9C07E3A6}"/>
              </a:ext>
            </a:extLst>
          </p:cNvPr>
          <p:cNvSpPr txBox="1">
            <a:spLocks/>
          </p:cNvSpPr>
          <p:nvPr/>
        </p:nvSpPr>
        <p:spPr>
          <a:xfrm>
            <a:off x="6427357" y="2265173"/>
            <a:ext cx="1764621" cy="860495"/>
          </a:xfrm>
          <a:prstGeom prst="rect">
            <a:avLst/>
          </a:prstGeo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>
                <a:latin typeface="sk-modernist"/>
              </a:rPr>
              <a:t>Understanding of key components of track and field skills </a:t>
            </a:r>
            <a:endParaRPr lang="en-US" sz="1200" b="1" dirty="0">
              <a:latin typeface="sk-modernist"/>
              <a:cs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1586" y="2859487"/>
            <a:ext cx="1490687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k-modernist"/>
              </a:rPr>
              <a:t>PE Year 7 Curriculum Roadmap 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1"/>
          </p:nvPr>
        </p:nvSpPr>
        <p:spPr>
          <a:xfrm>
            <a:off x="1984489" y="2417012"/>
            <a:ext cx="1190484" cy="613405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1200" b="1" dirty="0">
                <a:latin typeface="sk-modernist"/>
              </a:rPr>
              <a:t>To be able to understand the roles of attackers and defenders</a:t>
            </a:r>
            <a:endParaRPr lang="en-US" sz="1200" b="1" dirty="0">
              <a:latin typeface="sk-modernist"/>
              <a:cs typeface="Calibri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C133A23D-B2CA-4D97-85F9-FB75889FA4C0}"/>
              </a:ext>
            </a:extLst>
          </p:cNvPr>
          <p:cNvSpPr/>
          <p:nvPr/>
        </p:nvSpPr>
        <p:spPr>
          <a:xfrm>
            <a:off x="2796111" y="3630221"/>
            <a:ext cx="1268078" cy="113508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 b="1" dirty="0">
                <a:latin typeface="sk-modernist"/>
              </a:rPr>
              <a:t>Football + Netball</a:t>
            </a:r>
            <a:endParaRPr lang="en-GB" sz="1200" b="1" dirty="0">
              <a:latin typeface="sk-modernist"/>
            </a:endParaRPr>
          </a:p>
        </p:txBody>
      </p:sp>
      <p:sp>
        <p:nvSpPr>
          <p:cNvPr id="34" name="Text Placeholder 5"/>
          <p:cNvSpPr>
            <a:spLocks noGrp="1"/>
          </p:cNvSpPr>
          <p:nvPr>
            <p:ph type="body" sz="quarter" idx="31"/>
          </p:nvPr>
        </p:nvSpPr>
        <p:spPr>
          <a:xfrm>
            <a:off x="1866798" y="3363427"/>
            <a:ext cx="912532" cy="613405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1200" b="1" dirty="0">
                <a:latin typeface="sk-modernist"/>
              </a:rPr>
              <a:t>To understand how to pass and receive </a:t>
            </a:r>
          </a:p>
        </p:txBody>
      </p:sp>
      <p:sp>
        <p:nvSpPr>
          <p:cNvPr id="37" name="Text Placeholder 35">
            <a:extLst>
              <a:ext uri="{FF2B5EF4-FFF2-40B4-BE49-F238E27FC236}">
                <a16:creationId xmlns:a16="http://schemas.microsoft.com/office/drawing/2014/main" id="{03A13DAE-7D25-4782-824C-E845C03D6C3D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>
          <a:xfrm>
            <a:off x="8538939" y="5535315"/>
            <a:ext cx="2241610" cy="613405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1200" b="1" dirty="0">
                <a:latin typeface="sk-modernist"/>
              </a:rPr>
              <a:t>To understand the basic principles of forehand and backhand technique</a:t>
            </a:r>
            <a:endParaRPr lang="en-US" sz="1200" b="1" dirty="0">
              <a:latin typeface="sk-modernist"/>
              <a:cs typeface="Calibri"/>
            </a:endParaRPr>
          </a:p>
        </p:txBody>
      </p:sp>
      <p:sp>
        <p:nvSpPr>
          <p:cNvPr id="56" name="AutoShape 110" title="Arrow pointing to the left"/>
          <p:cNvSpPr>
            <a:spLocks noChangeArrowheads="1"/>
          </p:cNvSpPr>
          <p:nvPr/>
        </p:nvSpPr>
        <p:spPr bwMode="auto">
          <a:xfrm rot="10800000">
            <a:off x="1895853" y="467447"/>
            <a:ext cx="520944" cy="863598"/>
          </a:xfrm>
          <a:prstGeom prst="rightArrow">
            <a:avLst>
              <a:gd name="adj1" fmla="val 55843"/>
              <a:gd name="adj2" fmla="val 49879"/>
            </a:avLst>
          </a:prstGeom>
          <a:gradFill flip="none" rotWithShape="1">
            <a:gsLst>
              <a:gs pos="0">
                <a:srgbClr val="FFFFFF">
                  <a:alpha val="0"/>
                </a:srgbClr>
              </a:gs>
              <a:gs pos="100000">
                <a:srgbClr val="FFFFFF"/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b="1" dirty="0">
              <a:latin typeface="+mn-lt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073C017D-3B09-71C0-482B-EE3CB4D8C28D}"/>
              </a:ext>
            </a:extLst>
          </p:cNvPr>
          <p:cNvSpPr/>
          <p:nvPr/>
        </p:nvSpPr>
        <p:spPr>
          <a:xfrm>
            <a:off x="734134" y="266022"/>
            <a:ext cx="1688727" cy="121131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 b="1" dirty="0">
                <a:latin typeface="sk-modernist"/>
              </a:rPr>
              <a:t>Outdoor</a:t>
            </a:r>
          </a:p>
          <a:p>
            <a:pPr algn="ctr"/>
            <a:r>
              <a:rPr lang="en-US" sz="1200" b="1" dirty="0">
                <a:latin typeface="sk-modernist"/>
              </a:rPr>
              <a:t>Adventure Activities</a:t>
            </a:r>
          </a:p>
          <a:p>
            <a:pPr algn="ctr"/>
            <a:r>
              <a:rPr lang="en-US" sz="1200" b="1" dirty="0">
                <a:latin typeface="sk-modernist"/>
              </a:rPr>
              <a:t>Trip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AutoShape 110" title="Arrow pointing to the left"/>
          <p:cNvSpPr>
            <a:spLocks noChangeArrowheads="1"/>
          </p:cNvSpPr>
          <p:nvPr/>
        </p:nvSpPr>
        <p:spPr bwMode="auto">
          <a:xfrm>
            <a:off x="8079371" y="5394719"/>
            <a:ext cx="520944" cy="863598"/>
          </a:xfrm>
          <a:prstGeom prst="rightArrow">
            <a:avLst>
              <a:gd name="adj1" fmla="val 43454"/>
              <a:gd name="adj2" fmla="val 47854"/>
            </a:avLst>
          </a:prstGeom>
          <a:gradFill flip="none" rotWithShape="1">
            <a:gsLst>
              <a:gs pos="0">
                <a:srgbClr val="FFFFFF">
                  <a:alpha val="0"/>
                </a:srgbClr>
              </a:gs>
              <a:gs pos="100000">
                <a:srgbClr val="FFFFFF"/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b="1" dirty="0">
              <a:latin typeface="+mn-lt"/>
            </a:endParaRPr>
          </a:p>
        </p:txBody>
      </p:sp>
      <p:sp>
        <p:nvSpPr>
          <p:cNvPr id="56" name="AutoShape 110" title="Arrow pointing to the left"/>
          <p:cNvSpPr>
            <a:spLocks noChangeArrowheads="1"/>
          </p:cNvSpPr>
          <p:nvPr/>
        </p:nvSpPr>
        <p:spPr bwMode="auto">
          <a:xfrm rot="10800000">
            <a:off x="7508129" y="3752418"/>
            <a:ext cx="520944" cy="863598"/>
          </a:xfrm>
          <a:prstGeom prst="rightArrow">
            <a:avLst>
              <a:gd name="adj1" fmla="val 55843"/>
              <a:gd name="adj2" fmla="val 49879"/>
            </a:avLst>
          </a:prstGeom>
          <a:gradFill flip="none" rotWithShape="1">
            <a:gsLst>
              <a:gs pos="0">
                <a:srgbClr val="FFFFFF">
                  <a:alpha val="0"/>
                </a:srgbClr>
              </a:gs>
              <a:gs pos="100000">
                <a:srgbClr val="FFFFFF"/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b="1" dirty="0">
              <a:latin typeface="+mn-lt"/>
            </a:endParaRPr>
          </a:p>
        </p:txBody>
      </p:sp>
      <p:sp>
        <p:nvSpPr>
          <p:cNvPr id="54" name="AutoShape 110" title="Arrow pointing to the left"/>
          <p:cNvSpPr>
            <a:spLocks noChangeArrowheads="1"/>
          </p:cNvSpPr>
          <p:nvPr/>
        </p:nvSpPr>
        <p:spPr bwMode="auto">
          <a:xfrm>
            <a:off x="3557895" y="2105489"/>
            <a:ext cx="520944" cy="863598"/>
          </a:xfrm>
          <a:prstGeom prst="rightArrow">
            <a:avLst>
              <a:gd name="adj1" fmla="val 55843"/>
              <a:gd name="adj2" fmla="val 49879"/>
            </a:avLst>
          </a:prstGeom>
          <a:gradFill flip="none" rotWithShape="1">
            <a:gsLst>
              <a:gs pos="0">
                <a:srgbClr val="FFFFFF">
                  <a:alpha val="0"/>
                </a:srgbClr>
              </a:gs>
              <a:gs pos="100000">
                <a:srgbClr val="FFFFFF"/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b="1" dirty="0">
              <a:latin typeface="+mn-lt"/>
            </a:endParaRPr>
          </a:p>
        </p:txBody>
      </p:sp>
      <p:sp>
        <p:nvSpPr>
          <p:cNvPr id="53" name="AutoShape 110" title="Arrow pointing to the left"/>
          <p:cNvSpPr>
            <a:spLocks noChangeArrowheads="1"/>
          </p:cNvSpPr>
          <p:nvPr/>
        </p:nvSpPr>
        <p:spPr bwMode="auto">
          <a:xfrm>
            <a:off x="8623785" y="2130204"/>
            <a:ext cx="520944" cy="863598"/>
          </a:xfrm>
          <a:prstGeom prst="rightArrow">
            <a:avLst>
              <a:gd name="adj1" fmla="val 55843"/>
              <a:gd name="adj2" fmla="val 49879"/>
            </a:avLst>
          </a:prstGeom>
          <a:gradFill flip="none" rotWithShape="1">
            <a:gsLst>
              <a:gs pos="0">
                <a:srgbClr val="FFFFFF">
                  <a:alpha val="0"/>
                </a:srgbClr>
              </a:gs>
              <a:gs pos="100000">
                <a:srgbClr val="FFFFFF"/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b="1" dirty="0">
              <a:latin typeface="+mn-lt"/>
            </a:endParaRPr>
          </a:p>
        </p:txBody>
      </p:sp>
      <p:sp>
        <p:nvSpPr>
          <p:cNvPr id="49" name="AutoShape 110" title="Arrow pointing to the left"/>
          <p:cNvSpPr>
            <a:spLocks noChangeArrowheads="1"/>
          </p:cNvSpPr>
          <p:nvPr/>
        </p:nvSpPr>
        <p:spPr bwMode="auto">
          <a:xfrm rot="10800000">
            <a:off x="6883069" y="467184"/>
            <a:ext cx="549021" cy="863598"/>
          </a:xfrm>
          <a:prstGeom prst="rightArrow">
            <a:avLst>
              <a:gd name="adj1" fmla="val 55843"/>
              <a:gd name="adj2" fmla="val 49879"/>
            </a:avLst>
          </a:prstGeom>
          <a:gradFill flip="none" rotWithShape="1">
            <a:gsLst>
              <a:gs pos="0">
                <a:srgbClr val="FFFFFF">
                  <a:alpha val="0"/>
                </a:srgbClr>
              </a:gs>
              <a:gs pos="100000">
                <a:srgbClr val="FFFFFF"/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b="1" dirty="0">
              <a:latin typeface="+mn-lt"/>
            </a:endParaRPr>
          </a:p>
        </p:txBody>
      </p:sp>
      <p:sp>
        <p:nvSpPr>
          <p:cNvPr id="48" name="AutoShape 110" title="Arrow pointing to the right"/>
          <p:cNvSpPr>
            <a:spLocks noChangeArrowheads="1"/>
          </p:cNvSpPr>
          <p:nvPr/>
        </p:nvSpPr>
        <p:spPr bwMode="auto">
          <a:xfrm>
            <a:off x="2248401" y="5337099"/>
            <a:ext cx="658409" cy="936859"/>
          </a:xfrm>
          <a:prstGeom prst="rightArrow">
            <a:avLst>
              <a:gd name="adj1" fmla="val 55843"/>
              <a:gd name="adj2" fmla="val 49879"/>
            </a:avLst>
          </a:prstGeom>
          <a:gradFill flip="none" rotWithShape="1">
            <a:gsLst>
              <a:gs pos="0">
                <a:srgbClr val="FFFFFF">
                  <a:alpha val="0"/>
                </a:srgbClr>
              </a:gs>
              <a:gs pos="100000">
                <a:srgbClr val="FFFFFF"/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b="1" dirty="0">
              <a:latin typeface="+mn-lt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621DAA-6E55-4D24-B40C-9159DE6EFB0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664349" y="592232"/>
            <a:ext cx="2309620" cy="604673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ctr"/>
            <a:r>
              <a:rPr lang="en-US" sz="1200" b="1" dirty="0">
                <a:latin typeface="sk-modernist"/>
              </a:rPr>
              <a:t>To develop a range of shots (batting), deliveries (bowling) and enhance fielding techniques 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75EA319-0BA8-483B-B5DF-CE76F1A6430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603340" y="634149"/>
            <a:ext cx="1667530" cy="613405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GB" sz="1200" b="1" dirty="0">
                <a:latin typeface="sk-modernist"/>
              </a:rPr>
              <a:t>To execute the requirements of a fielder in gameplay </a:t>
            </a:r>
            <a:endParaRPr lang="en-US" b="1" dirty="0">
              <a:latin typeface="sk-modernist"/>
            </a:endParaRP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7D1A344-66D0-482E-B0AE-442AC4378C7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713817" y="583952"/>
            <a:ext cx="2071298" cy="59665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1200" b="1" dirty="0">
                <a:latin typeface="sk-modernist"/>
              </a:rPr>
              <a:t>To be able to officiate and oversee the rules are followed by others in track and field events 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73C7655-7AD1-4499-8548-0DF446F69EA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0726137" y="1783595"/>
            <a:ext cx="993833" cy="723466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1200" b="1" dirty="0">
                <a:latin typeface="sk-modernist"/>
                <a:cs typeface="Calibri"/>
              </a:rPr>
              <a:t>To understand how to improve own technique 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8C21C4A5-12E6-4DC5-8296-3ED4F754B2C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9104139" y="2250167"/>
            <a:ext cx="1566383" cy="613405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1200" b="1" dirty="0">
                <a:latin typeface="sk-modernist"/>
              </a:rPr>
              <a:t>To execute and refine skills in track and field events</a:t>
            </a:r>
            <a:endParaRPr lang="en-US" sz="1200" b="1" dirty="0">
              <a:latin typeface="sk-modernist"/>
              <a:cs typeface="Calibri"/>
            </a:endParaRPr>
          </a:p>
          <a:p>
            <a:endParaRPr lang="en-US" b="1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F5541909-1013-41E1-BA74-A4F825DA02C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10731373" y="862815"/>
            <a:ext cx="1188311" cy="53883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1200" b="1" dirty="0">
                <a:latin typeface="sk-modernist"/>
              </a:rPr>
              <a:t>To be able to peer assess to improve technique </a:t>
            </a:r>
            <a:endParaRPr lang="en-US" sz="1200" b="1" dirty="0">
              <a:latin typeface="sk-modernist"/>
              <a:cs typeface="Calibri"/>
            </a:endParaRP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C8ECFD2A-1AB1-4279-BA30-6754655839EC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4073001" y="2247333"/>
            <a:ext cx="1359356" cy="613405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1200" b="1" dirty="0">
                <a:latin typeface="sk-modernist"/>
              </a:rPr>
              <a:t>To execute skills in gameplay scenarios </a:t>
            </a:r>
            <a:endParaRPr lang="en-US" sz="1200" b="1" dirty="0">
              <a:latin typeface="sk-modernist"/>
              <a:cs typeface="Calibri"/>
            </a:endParaRP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05CE3955-2C0F-45AA-947A-8241CED2DB06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1850317" y="2671312"/>
            <a:ext cx="993833" cy="613405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1200" b="1" dirty="0">
                <a:latin typeface="sk-modernist"/>
              </a:rPr>
              <a:t>To follow the rules of gameplay </a:t>
            </a:r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8BEAF27C-326A-4165-A25B-0C985891FBD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1867712" y="3523119"/>
            <a:ext cx="1217197" cy="613405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1200" b="1" dirty="0">
                <a:latin typeface="sk-modernist"/>
              </a:rPr>
              <a:t>To manipulate shots to outwit an opponent</a:t>
            </a:r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9F1A37B9-5DAA-48A4-8CDC-3364351EE0F2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3331538" y="3839317"/>
            <a:ext cx="1975129" cy="840594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1200" b="1" dirty="0">
                <a:latin typeface="sk-modernist"/>
              </a:rPr>
              <a:t>To understand and execute a range of serving techniques to outwit opponents </a:t>
            </a:r>
            <a:endParaRPr lang="en-US" sz="1200" b="1" dirty="0">
              <a:latin typeface="sk-modernist"/>
              <a:cs typeface="Calibri"/>
            </a:endParaRPr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17884695-7239-4A80-870F-D22EC8879AF2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5551038" y="3913292"/>
            <a:ext cx="1998777" cy="613405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1200" b="1" dirty="0">
                <a:latin typeface="sk-modernist"/>
              </a:rPr>
              <a:t>To be able to refine forehand and backhand technique </a:t>
            </a:r>
            <a:endParaRPr lang="en-US" sz="1200" b="1" dirty="0">
              <a:latin typeface="sk-modernist"/>
              <a:cs typeface="Calibri"/>
            </a:endParaRPr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779E5519-1390-405A-9631-0260EF1394C0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>
          <a:xfrm>
            <a:off x="2951839" y="5394719"/>
            <a:ext cx="1440160" cy="627336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ctr"/>
            <a:r>
              <a:rPr lang="en-US" sz="1200" b="1" dirty="0">
                <a:latin typeface="sk-modernist"/>
              </a:rPr>
              <a:t>To refine the key skills needed to complete a fitness session/gymnastics routine </a:t>
            </a:r>
          </a:p>
        </p:txBody>
      </p:sp>
      <p:sp>
        <p:nvSpPr>
          <p:cNvPr id="3" name="Title 2" hidden="1">
            <a:extLst>
              <a:ext uri="{FF2B5EF4-FFF2-40B4-BE49-F238E27FC236}">
                <a16:creationId xmlns:a16="http://schemas.microsoft.com/office/drawing/2014/main" id="{136D4E02-AE19-45CA-98CD-942829C89B7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1"/>
            <a:ext cx="10515600" cy="397184"/>
          </a:xfrm>
        </p:spPr>
        <p:txBody>
          <a:bodyPr>
            <a:normAutofit fontScale="90000"/>
          </a:bodyPr>
          <a:lstStyle/>
          <a:p>
            <a:r>
              <a:rPr lang="en-US" dirty="0"/>
              <a:t>Slide Title</a:t>
            </a: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A25246C9-17EA-4630-B701-8F576C268042}"/>
              </a:ext>
            </a:extLst>
          </p:cNvPr>
          <p:cNvSpPr/>
          <p:nvPr/>
        </p:nvSpPr>
        <p:spPr>
          <a:xfrm>
            <a:off x="1031312" y="5222893"/>
            <a:ext cx="1470561" cy="115375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 b="1" dirty="0">
                <a:latin typeface="sk-modernist"/>
              </a:rPr>
              <a:t>Gymnastics + Fitness </a:t>
            </a:r>
            <a:endParaRPr lang="en-GB" sz="1200" b="1" dirty="0">
              <a:latin typeface="sk-modernist"/>
              <a:cs typeface="Calibri"/>
            </a:endParaRP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3FDB93FD-FC6A-4C50-AC02-FB264822966B}"/>
              </a:ext>
            </a:extLst>
          </p:cNvPr>
          <p:cNvSpPr/>
          <p:nvPr/>
        </p:nvSpPr>
        <p:spPr>
          <a:xfrm>
            <a:off x="7576147" y="2013123"/>
            <a:ext cx="1256157" cy="1110881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 b="1" dirty="0">
                <a:latin typeface="sk-modernist"/>
              </a:rPr>
              <a:t>Athletics</a:t>
            </a:r>
          </a:p>
        </p:txBody>
      </p:sp>
      <p:sp>
        <p:nvSpPr>
          <p:cNvPr id="50" name="Text Placeholder 39">
            <a:extLst>
              <a:ext uri="{FF2B5EF4-FFF2-40B4-BE49-F238E27FC236}">
                <a16:creationId xmlns:a16="http://schemas.microsoft.com/office/drawing/2014/main" id="{28B416EB-2B13-49E0-BA4F-6E6E2B6032C8}"/>
              </a:ext>
            </a:extLst>
          </p:cNvPr>
          <p:cNvSpPr txBox="1">
            <a:spLocks/>
          </p:cNvSpPr>
          <p:nvPr/>
        </p:nvSpPr>
        <p:spPr>
          <a:xfrm>
            <a:off x="5130730" y="5454991"/>
            <a:ext cx="1566383" cy="1044758"/>
          </a:xfrm>
          <a:prstGeom prst="rect">
            <a:avLst/>
          </a:prstGeo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b="1" dirty="0"/>
          </a:p>
        </p:txBody>
      </p:sp>
      <p:sp>
        <p:nvSpPr>
          <p:cNvPr id="51" name="Text Placeholder 39">
            <a:extLst>
              <a:ext uri="{FF2B5EF4-FFF2-40B4-BE49-F238E27FC236}">
                <a16:creationId xmlns:a16="http://schemas.microsoft.com/office/drawing/2014/main" id="{9FB801A1-F532-4BCC-A212-7A1902E52DBE}"/>
              </a:ext>
            </a:extLst>
          </p:cNvPr>
          <p:cNvSpPr txBox="1">
            <a:spLocks/>
          </p:cNvSpPr>
          <p:nvPr/>
        </p:nvSpPr>
        <p:spPr>
          <a:xfrm>
            <a:off x="10813082" y="4136524"/>
            <a:ext cx="993833" cy="995356"/>
          </a:xfrm>
          <a:prstGeom prst="rect">
            <a:avLst/>
          </a:prstGeo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b="1" dirty="0"/>
          </a:p>
        </p:txBody>
      </p:sp>
      <p:sp>
        <p:nvSpPr>
          <p:cNvPr id="52" name="Text Placeholder 39">
            <a:extLst>
              <a:ext uri="{FF2B5EF4-FFF2-40B4-BE49-F238E27FC236}">
                <a16:creationId xmlns:a16="http://schemas.microsoft.com/office/drawing/2014/main" id="{A4B5CF32-91EB-43D1-8CBA-1FD623F42C39}"/>
              </a:ext>
            </a:extLst>
          </p:cNvPr>
          <p:cNvSpPr txBox="1">
            <a:spLocks/>
          </p:cNvSpPr>
          <p:nvPr/>
        </p:nvSpPr>
        <p:spPr>
          <a:xfrm>
            <a:off x="9016734" y="3727017"/>
            <a:ext cx="1440160" cy="914400"/>
          </a:xfrm>
          <a:prstGeom prst="rect">
            <a:avLst/>
          </a:prstGeo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b="1" dirty="0"/>
          </a:p>
        </p:txBody>
      </p:sp>
      <p:sp>
        <p:nvSpPr>
          <p:cNvPr id="55" name="Text Placeholder 39">
            <a:extLst>
              <a:ext uri="{FF2B5EF4-FFF2-40B4-BE49-F238E27FC236}">
                <a16:creationId xmlns:a16="http://schemas.microsoft.com/office/drawing/2014/main" id="{3C0F9C0F-F5E9-435C-A4E1-CC9E9C07E3A6}"/>
              </a:ext>
            </a:extLst>
          </p:cNvPr>
          <p:cNvSpPr txBox="1">
            <a:spLocks/>
          </p:cNvSpPr>
          <p:nvPr/>
        </p:nvSpPr>
        <p:spPr>
          <a:xfrm>
            <a:off x="6112959" y="2209604"/>
            <a:ext cx="1440160" cy="914400"/>
          </a:xfrm>
          <a:prstGeom prst="rect">
            <a:avLst/>
          </a:prstGeo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b="1" dirty="0"/>
          </a:p>
        </p:txBody>
      </p:sp>
      <p:sp>
        <p:nvSpPr>
          <p:cNvPr id="29" name="Text Placeholder 39">
            <a:extLst>
              <a:ext uri="{FF2B5EF4-FFF2-40B4-BE49-F238E27FC236}">
                <a16:creationId xmlns:a16="http://schemas.microsoft.com/office/drawing/2014/main" id="{D8E29FFD-3488-404D-8752-821A109EE0F2}"/>
              </a:ext>
            </a:extLst>
          </p:cNvPr>
          <p:cNvSpPr txBox="1">
            <a:spLocks/>
          </p:cNvSpPr>
          <p:nvPr/>
        </p:nvSpPr>
        <p:spPr>
          <a:xfrm>
            <a:off x="5071725" y="5468052"/>
            <a:ext cx="1924595" cy="914400"/>
          </a:xfrm>
          <a:prstGeom prst="rect">
            <a:avLst/>
          </a:prstGeo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b="1" dirty="0"/>
          </a:p>
        </p:txBody>
      </p:sp>
      <p:sp>
        <p:nvSpPr>
          <p:cNvPr id="31" name="Text Placeholder 39">
            <a:extLst>
              <a:ext uri="{FF2B5EF4-FFF2-40B4-BE49-F238E27FC236}">
                <a16:creationId xmlns:a16="http://schemas.microsoft.com/office/drawing/2014/main" id="{F107D871-9C19-4EBA-B96E-40A092981721}"/>
              </a:ext>
            </a:extLst>
          </p:cNvPr>
          <p:cNvSpPr txBox="1">
            <a:spLocks/>
          </p:cNvSpPr>
          <p:nvPr/>
        </p:nvSpPr>
        <p:spPr>
          <a:xfrm>
            <a:off x="9112022" y="3842091"/>
            <a:ext cx="1440160" cy="914400"/>
          </a:xfrm>
          <a:prstGeom prst="rect">
            <a:avLst/>
          </a:prstGeo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b="1" dirty="0"/>
          </a:p>
        </p:txBody>
      </p:sp>
      <p:sp>
        <p:nvSpPr>
          <p:cNvPr id="32" name="Text Placeholder 39">
            <a:extLst>
              <a:ext uri="{FF2B5EF4-FFF2-40B4-BE49-F238E27FC236}">
                <a16:creationId xmlns:a16="http://schemas.microsoft.com/office/drawing/2014/main" id="{57FA86AE-521D-4A7C-9AA8-832E4BFB5F92}"/>
              </a:ext>
            </a:extLst>
          </p:cNvPr>
          <p:cNvSpPr txBox="1">
            <a:spLocks/>
          </p:cNvSpPr>
          <p:nvPr/>
        </p:nvSpPr>
        <p:spPr>
          <a:xfrm>
            <a:off x="6132278" y="2137763"/>
            <a:ext cx="1440160" cy="914400"/>
          </a:xfrm>
          <a:prstGeom prst="rect">
            <a:avLst/>
          </a:prstGeo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b="1" dirty="0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9BB35B4A-98DE-44A0-B6C9-DB701AABDC0F}"/>
              </a:ext>
            </a:extLst>
          </p:cNvPr>
          <p:cNvSpPr/>
          <p:nvPr/>
        </p:nvSpPr>
        <p:spPr>
          <a:xfrm>
            <a:off x="6941449" y="5286995"/>
            <a:ext cx="1241443" cy="103706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 b="1" dirty="0">
                <a:latin typeface="sk-modernist"/>
              </a:rPr>
              <a:t>Touch Rugby</a:t>
            </a:r>
            <a:endParaRPr lang="en-GB" sz="1200" b="1" dirty="0">
              <a:latin typeface="sk-modernist"/>
            </a:endParaRPr>
          </a:p>
        </p:txBody>
      </p:sp>
      <p:sp>
        <p:nvSpPr>
          <p:cNvPr id="34" name="Text Placeholder 14">
            <a:extLst>
              <a:ext uri="{FF2B5EF4-FFF2-40B4-BE49-F238E27FC236}">
                <a16:creationId xmlns:a16="http://schemas.microsoft.com/office/drawing/2014/main" id="{F5541909-1013-41E1-BA74-A4F825DA02C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887303" y="5394719"/>
            <a:ext cx="1809810" cy="798517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1200" b="1" dirty="0">
                <a:latin typeface="sk-modernist"/>
                <a:cs typeface="Calibri"/>
              </a:rPr>
              <a:t>To be able to develop independence in planning/creating a routine/session</a:t>
            </a:r>
          </a:p>
        </p:txBody>
      </p:sp>
      <p:sp>
        <p:nvSpPr>
          <p:cNvPr id="35" name="Text Placeholder 14">
            <a:extLst>
              <a:ext uri="{FF2B5EF4-FFF2-40B4-BE49-F238E27FC236}">
                <a16:creationId xmlns:a16="http://schemas.microsoft.com/office/drawing/2014/main" id="{F5541909-1013-41E1-BA74-A4F825DA02C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750032" y="5532649"/>
            <a:ext cx="1706862" cy="798517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1200" b="1" dirty="0">
                <a:latin typeface="sk-modernist"/>
              </a:rPr>
              <a:t>To execute a pass in a dynamic situation moving with the ball </a:t>
            </a:r>
            <a:endParaRPr lang="en-US" sz="1200" b="1" dirty="0">
              <a:latin typeface="sk-modernist"/>
              <a:cs typeface="Calibri"/>
            </a:endParaRPr>
          </a:p>
        </p:txBody>
      </p:sp>
      <p:sp>
        <p:nvSpPr>
          <p:cNvPr id="37" name="Text Placeholder 24">
            <a:extLst>
              <a:ext uri="{FF2B5EF4-FFF2-40B4-BE49-F238E27FC236}">
                <a16:creationId xmlns:a16="http://schemas.microsoft.com/office/drawing/2014/main" id="{9F1A37B9-5DAA-48A4-8CDC-3364351EE0F2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10785115" y="5214796"/>
            <a:ext cx="1230172" cy="424928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1200" b="1" dirty="0">
                <a:latin typeface="sk-modernist"/>
              </a:rPr>
              <a:t>To execute the roles of an attacker/ defender</a:t>
            </a:r>
          </a:p>
        </p:txBody>
      </p:sp>
      <p:sp>
        <p:nvSpPr>
          <p:cNvPr id="39" name="Text Placeholder 27">
            <a:extLst>
              <a:ext uri="{FF2B5EF4-FFF2-40B4-BE49-F238E27FC236}">
                <a16:creationId xmlns:a16="http://schemas.microsoft.com/office/drawing/2014/main" id="{17884695-7239-4A80-870F-D22EC8879AF2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10726137" y="4060493"/>
            <a:ext cx="1165483" cy="657173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1200" b="1" dirty="0">
                <a:latin typeface="sk-modernist"/>
              </a:rPr>
              <a:t>To be able to understand tactics to beat opponents</a:t>
            </a:r>
            <a:endParaRPr lang="en-US" sz="1200" b="1" dirty="0">
              <a:latin typeface="sk-modernist"/>
              <a:cs typeface="Calibri"/>
            </a:endParaRPr>
          </a:p>
        </p:txBody>
      </p:sp>
      <p:sp>
        <p:nvSpPr>
          <p:cNvPr id="42" name="Text Placeholder 18">
            <a:extLst>
              <a:ext uri="{FF2B5EF4-FFF2-40B4-BE49-F238E27FC236}">
                <a16:creationId xmlns:a16="http://schemas.microsoft.com/office/drawing/2014/main" id="{2CD8285A-3C19-4963-8DF8-C21D818E168D}"/>
              </a:ext>
            </a:extLst>
          </p:cNvPr>
          <p:cNvSpPr txBox="1">
            <a:spLocks/>
          </p:cNvSpPr>
          <p:nvPr/>
        </p:nvSpPr>
        <p:spPr>
          <a:xfrm>
            <a:off x="9709887" y="3957588"/>
            <a:ext cx="846791" cy="613405"/>
          </a:xfrm>
          <a:prstGeom prst="rect">
            <a:avLst/>
          </a:prstGeo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 anchor="t">
            <a:noAutofit/>
          </a:bodyPr>
          <a:lstStyle>
            <a:lvl1pPr marL="285750" indent="-28575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1200" b="1" dirty="0">
              <a:latin typeface="sk-modernist"/>
              <a:cs typeface="Calibri"/>
            </a:endParaRP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3FDB93FD-FC6A-4C50-AC02-FB264822966B}"/>
              </a:ext>
            </a:extLst>
          </p:cNvPr>
          <p:cNvSpPr/>
          <p:nvPr/>
        </p:nvSpPr>
        <p:spPr>
          <a:xfrm>
            <a:off x="7902924" y="3646862"/>
            <a:ext cx="1248265" cy="110975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 b="1" dirty="0">
                <a:latin typeface="sk-modernist"/>
              </a:rPr>
              <a:t>Pickleball</a:t>
            </a:r>
            <a:endParaRPr lang="en-GB" sz="1400" b="1" dirty="0">
              <a:latin typeface="sk-modernist"/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3FDB93FD-FC6A-4C50-AC02-FB264822966B}"/>
              </a:ext>
            </a:extLst>
          </p:cNvPr>
          <p:cNvSpPr/>
          <p:nvPr/>
        </p:nvSpPr>
        <p:spPr>
          <a:xfrm>
            <a:off x="2659659" y="2056867"/>
            <a:ext cx="1134816" cy="100310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 b="1" dirty="0">
                <a:latin typeface="sk-modernist"/>
              </a:rPr>
              <a:t>Netball + Football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41"/>
          </p:nvPr>
        </p:nvSpPr>
        <p:spPr>
          <a:xfrm>
            <a:off x="5611189" y="2284796"/>
            <a:ext cx="1891986" cy="613405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1200" b="1" dirty="0">
                <a:latin typeface="sk-modernist"/>
              </a:rPr>
              <a:t>To create and implement tactics which helps to outwit opponents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3FDB93FD-FC6A-4C50-AC02-FB264822966B}"/>
              </a:ext>
            </a:extLst>
          </p:cNvPr>
          <p:cNvSpPr/>
          <p:nvPr/>
        </p:nvSpPr>
        <p:spPr>
          <a:xfrm>
            <a:off x="7244882" y="278625"/>
            <a:ext cx="1343971" cy="1210761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 b="1" dirty="0">
                <a:latin typeface="sk-modernist"/>
              </a:rPr>
              <a:t>Cricket + Rounders</a:t>
            </a:r>
            <a:endParaRPr lang="en-GB" sz="1400" b="1" dirty="0"/>
          </a:p>
        </p:txBody>
      </p:sp>
      <p:sp>
        <p:nvSpPr>
          <p:cNvPr id="58" name="AutoShape 110" title="Arrow pointing to the left"/>
          <p:cNvSpPr>
            <a:spLocks noChangeArrowheads="1"/>
          </p:cNvSpPr>
          <p:nvPr/>
        </p:nvSpPr>
        <p:spPr bwMode="auto">
          <a:xfrm rot="10800000">
            <a:off x="1955330" y="469177"/>
            <a:ext cx="549021" cy="863598"/>
          </a:xfrm>
          <a:prstGeom prst="rightArrow">
            <a:avLst>
              <a:gd name="adj1" fmla="val 55843"/>
              <a:gd name="adj2" fmla="val 49879"/>
            </a:avLst>
          </a:prstGeom>
          <a:gradFill flip="none" rotWithShape="1">
            <a:gsLst>
              <a:gs pos="0">
                <a:srgbClr val="FFFFFF">
                  <a:alpha val="0"/>
                </a:srgbClr>
              </a:gs>
              <a:gs pos="100000">
                <a:srgbClr val="FFFFFF"/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b="1" dirty="0">
              <a:latin typeface="+mn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93959EB-5A98-F53C-B0AB-E640B80F5352}"/>
              </a:ext>
            </a:extLst>
          </p:cNvPr>
          <p:cNvSpPr txBox="1"/>
          <p:nvPr/>
        </p:nvSpPr>
        <p:spPr>
          <a:xfrm>
            <a:off x="174597" y="2891865"/>
            <a:ext cx="1468915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k-modernist"/>
              </a:rPr>
              <a:t>PE Year 8</a:t>
            </a:r>
            <a:endParaRPr lang="en-US" dirty="0"/>
          </a:p>
          <a:p>
            <a:pPr algn="ctr"/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k-modernist"/>
              </a:rPr>
              <a:t>Curriculum Roadmap </a:t>
            </a:r>
            <a:endParaRPr lang="en-GB" dirty="0"/>
          </a:p>
        </p:txBody>
      </p:sp>
      <p:pic>
        <p:nvPicPr>
          <p:cNvPr id="12" name="Picture 13" descr="Diagram&#10;&#10;Description automatically generated">
            <a:extLst>
              <a:ext uri="{FF2B5EF4-FFF2-40B4-BE49-F238E27FC236}">
                <a16:creationId xmlns:a16="http://schemas.microsoft.com/office/drawing/2014/main" id="{35F1547D-E889-2104-6B28-54CE852DB2A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5084" b="-1828"/>
          <a:stretch/>
        </p:blipFill>
        <p:spPr>
          <a:xfrm>
            <a:off x="629173" y="547897"/>
            <a:ext cx="1277948" cy="785625"/>
          </a:xfrm>
          <a:prstGeom prst="rect">
            <a:avLst/>
          </a:prstGeom>
        </p:spPr>
      </p:pic>
      <p:sp>
        <p:nvSpPr>
          <p:cNvPr id="2" name="Text Placeholder 27">
            <a:extLst>
              <a:ext uri="{FF2B5EF4-FFF2-40B4-BE49-F238E27FC236}">
                <a16:creationId xmlns:a16="http://schemas.microsoft.com/office/drawing/2014/main" id="{4E7A12B3-B90A-AF76-F9C2-900A82FC0D3C}"/>
              </a:ext>
            </a:extLst>
          </p:cNvPr>
          <p:cNvSpPr txBox="1">
            <a:spLocks/>
          </p:cNvSpPr>
          <p:nvPr/>
        </p:nvSpPr>
        <p:spPr>
          <a:xfrm>
            <a:off x="9199892" y="3869524"/>
            <a:ext cx="1426461" cy="657173"/>
          </a:xfrm>
          <a:prstGeom prst="rect">
            <a:avLst/>
          </a:prstGeo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>
                <a:latin typeface="sk-modernist"/>
              </a:rPr>
              <a:t>To follow the rules of touch rugby in gameplay</a:t>
            </a:r>
            <a:endParaRPr lang="en-US" sz="1200" b="1" dirty="0">
              <a:latin typeface="sk-modernist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9049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AutoShape 110" title="Arrow pointing to the right"/>
          <p:cNvSpPr>
            <a:spLocks noChangeArrowheads="1"/>
          </p:cNvSpPr>
          <p:nvPr/>
        </p:nvSpPr>
        <p:spPr bwMode="auto">
          <a:xfrm rot="10800000">
            <a:off x="6842621" y="495538"/>
            <a:ext cx="566300" cy="786134"/>
          </a:xfrm>
          <a:prstGeom prst="rightArrow">
            <a:avLst>
              <a:gd name="adj1" fmla="val 55843"/>
              <a:gd name="adj2" fmla="val 49879"/>
            </a:avLst>
          </a:prstGeom>
          <a:gradFill flip="none" rotWithShape="1">
            <a:gsLst>
              <a:gs pos="0">
                <a:srgbClr val="FFFFFF">
                  <a:alpha val="0"/>
                </a:srgbClr>
              </a:gs>
              <a:gs pos="100000">
                <a:srgbClr val="FFFFFF"/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b="1" dirty="0">
              <a:latin typeface="+mn-lt"/>
            </a:endParaRPr>
          </a:p>
        </p:txBody>
      </p:sp>
      <p:sp>
        <p:nvSpPr>
          <p:cNvPr id="54" name="AutoShape 110" title="Arrow pointing to the right"/>
          <p:cNvSpPr>
            <a:spLocks noChangeArrowheads="1"/>
          </p:cNvSpPr>
          <p:nvPr/>
        </p:nvSpPr>
        <p:spPr bwMode="auto">
          <a:xfrm>
            <a:off x="8700965" y="2114133"/>
            <a:ext cx="658409" cy="936859"/>
          </a:xfrm>
          <a:prstGeom prst="rightArrow">
            <a:avLst>
              <a:gd name="adj1" fmla="val 55843"/>
              <a:gd name="adj2" fmla="val 49879"/>
            </a:avLst>
          </a:prstGeom>
          <a:gradFill flip="none" rotWithShape="1">
            <a:gsLst>
              <a:gs pos="0">
                <a:srgbClr val="FFFFFF">
                  <a:alpha val="0"/>
                </a:srgbClr>
              </a:gs>
              <a:gs pos="100000">
                <a:srgbClr val="FFFFFF"/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b="1" dirty="0">
              <a:latin typeface="+mn-lt"/>
            </a:endParaRPr>
          </a:p>
        </p:txBody>
      </p:sp>
      <p:sp>
        <p:nvSpPr>
          <p:cNvPr id="53" name="AutoShape 110" title="Arrow pointing to the right"/>
          <p:cNvSpPr>
            <a:spLocks noChangeArrowheads="1"/>
          </p:cNvSpPr>
          <p:nvPr/>
        </p:nvSpPr>
        <p:spPr bwMode="auto">
          <a:xfrm rot="19792486">
            <a:off x="2414113" y="2335002"/>
            <a:ext cx="863073" cy="769220"/>
          </a:xfrm>
          <a:prstGeom prst="rightArrow">
            <a:avLst>
              <a:gd name="adj1" fmla="val 55843"/>
              <a:gd name="adj2" fmla="val 49731"/>
            </a:avLst>
          </a:prstGeom>
          <a:gradFill flip="none" rotWithShape="1">
            <a:gsLst>
              <a:gs pos="0">
                <a:srgbClr val="FFFFFF">
                  <a:alpha val="0"/>
                </a:srgbClr>
              </a:gs>
              <a:gs pos="100000">
                <a:srgbClr val="FFFFFF"/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b="1" dirty="0">
              <a:latin typeface="+mn-lt"/>
            </a:endParaRPr>
          </a:p>
        </p:txBody>
      </p:sp>
      <p:sp>
        <p:nvSpPr>
          <p:cNvPr id="49" name="AutoShape 110" title="Arrow pointing to the right"/>
          <p:cNvSpPr>
            <a:spLocks noChangeArrowheads="1"/>
          </p:cNvSpPr>
          <p:nvPr/>
        </p:nvSpPr>
        <p:spPr bwMode="auto">
          <a:xfrm rot="10800000">
            <a:off x="7537032" y="3740045"/>
            <a:ext cx="658409" cy="936859"/>
          </a:xfrm>
          <a:prstGeom prst="rightArrow">
            <a:avLst>
              <a:gd name="adj1" fmla="val 55843"/>
              <a:gd name="adj2" fmla="val 49879"/>
            </a:avLst>
          </a:prstGeom>
          <a:gradFill flip="none" rotWithShape="1">
            <a:gsLst>
              <a:gs pos="0">
                <a:srgbClr val="FFFFFF">
                  <a:alpha val="0"/>
                </a:srgbClr>
              </a:gs>
              <a:gs pos="100000">
                <a:srgbClr val="FFFFFF"/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b="1" dirty="0">
              <a:latin typeface="+mn-lt"/>
            </a:endParaRPr>
          </a:p>
        </p:txBody>
      </p:sp>
      <p:sp>
        <p:nvSpPr>
          <p:cNvPr id="42" name="AutoShape 110" title="Arrow pointing to the right"/>
          <p:cNvSpPr>
            <a:spLocks noChangeArrowheads="1"/>
          </p:cNvSpPr>
          <p:nvPr/>
        </p:nvSpPr>
        <p:spPr bwMode="auto">
          <a:xfrm>
            <a:off x="7946273" y="5365726"/>
            <a:ext cx="658409" cy="936859"/>
          </a:xfrm>
          <a:prstGeom prst="rightArrow">
            <a:avLst>
              <a:gd name="adj1" fmla="val 55843"/>
              <a:gd name="adj2" fmla="val 49879"/>
            </a:avLst>
          </a:prstGeom>
          <a:gradFill flip="none" rotWithShape="1">
            <a:gsLst>
              <a:gs pos="0">
                <a:srgbClr val="FFFFFF">
                  <a:alpha val="0"/>
                </a:srgbClr>
              </a:gs>
              <a:gs pos="100000">
                <a:srgbClr val="FFFFFF"/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b="1" dirty="0">
              <a:latin typeface="+mn-lt"/>
            </a:endParaRPr>
          </a:p>
        </p:txBody>
      </p:sp>
      <p:sp>
        <p:nvSpPr>
          <p:cNvPr id="48" name="AutoShape 110" title="Arrow pointing to the right"/>
          <p:cNvSpPr>
            <a:spLocks noChangeArrowheads="1"/>
          </p:cNvSpPr>
          <p:nvPr/>
        </p:nvSpPr>
        <p:spPr bwMode="auto">
          <a:xfrm>
            <a:off x="2217973" y="5350664"/>
            <a:ext cx="658409" cy="936859"/>
          </a:xfrm>
          <a:prstGeom prst="rightArrow">
            <a:avLst>
              <a:gd name="adj1" fmla="val 55843"/>
              <a:gd name="adj2" fmla="val 49879"/>
            </a:avLst>
          </a:prstGeom>
          <a:gradFill flip="none" rotWithShape="1">
            <a:gsLst>
              <a:gs pos="0">
                <a:srgbClr val="FFFFFF">
                  <a:alpha val="0"/>
                </a:srgbClr>
              </a:gs>
              <a:gs pos="100000">
                <a:srgbClr val="FFFFFF"/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b="1" dirty="0">
              <a:latin typeface="+mn-lt"/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75EA319-0BA8-483B-B5DF-CE76F1A6430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876447" y="4992384"/>
            <a:ext cx="993833" cy="613405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1200" b="1" dirty="0">
                <a:latin typeface="sk-modernist"/>
              </a:rPr>
              <a:t>To understand and execute tactics in gameplay </a:t>
            </a:r>
            <a:endParaRPr lang="en-US" sz="1200" b="1" dirty="0">
              <a:latin typeface="sk-modernist"/>
              <a:cs typeface="Calibri"/>
            </a:endParaRP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7D1A344-66D0-482E-B0AE-442AC4378C7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498921" y="674658"/>
            <a:ext cx="2146660" cy="613405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1200" b="1" dirty="0">
                <a:latin typeface="sk-modernist"/>
              </a:rPr>
              <a:t>Ability to coach others key components of athletic events </a:t>
            </a:r>
            <a:endParaRPr lang="en-US" sz="1200" b="1" dirty="0">
              <a:latin typeface="sk-modernist"/>
              <a:cs typeface="Calibri"/>
            </a:endParaRP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8C21C4A5-12E6-4DC5-8296-3ED4F754B2C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9411133" y="2133192"/>
            <a:ext cx="1189132" cy="613405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1200" b="1" dirty="0">
                <a:latin typeface="sk-modernist"/>
                <a:cs typeface="Calibri"/>
              </a:rPr>
              <a:t>To follow the rules of each event when practicing and competing 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F5541909-1013-41E1-BA74-A4F825DA02C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10837595" y="1879450"/>
            <a:ext cx="1085582" cy="798517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1200" b="1" dirty="0">
                <a:latin typeface="sk-modernist"/>
              </a:rPr>
              <a:t>Execution of field skills in competitive scenarios </a:t>
            </a:r>
            <a:endParaRPr lang="en-US" sz="1200" b="1" dirty="0">
              <a:latin typeface="sk-modernist"/>
              <a:cs typeface="Calibri"/>
            </a:endParaRP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C8ECFD2A-1AB1-4279-BA30-6754655839EC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5649052" y="2222844"/>
            <a:ext cx="2070733" cy="613405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1200" b="1" dirty="0">
                <a:latin typeface="sk-modernist"/>
                <a:cs typeface="Calibri"/>
              </a:rPr>
              <a:t>To be able to self-run and officiate own games of volleyball including rules and scoring</a:t>
            </a:r>
          </a:p>
          <a:p>
            <a:pPr marL="0" indent="0">
              <a:buNone/>
            </a:pPr>
            <a:endParaRPr lang="en-US" sz="1200" b="1" dirty="0">
              <a:latin typeface="sk-modernist"/>
              <a:cs typeface="Calibri"/>
            </a:endParaRP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05CE3955-2C0F-45AA-947A-8241CED2DB06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3379723" y="2238379"/>
            <a:ext cx="1930915" cy="613405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1200" b="1" dirty="0">
                <a:latin typeface="sk-modernist"/>
              </a:rPr>
              <a:t>Ability to execute volleyball skills in gameplay when working as a team</a:t>
            </a:r>
          </a:p>
          <a:p>
            <a:endParaRPr lang="en-US" sz="1200" b="1" dirty="0">
              <a:latin typeface="sk-modernist"/>
            </a:endParaRPr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8BEAF27C-326A-4165-A25B-0C985891FBD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492840" y="3900271"/>
            <a:ext cx="2187604" cy="613405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GB" sz="1200" b="1" dirty="0">
                <a:latin typeface="sk-modernist"/>
              </a:rPr>
              <a:t>Outwitting opponents and maintaining possession as an offensive player</a:t>
            </a:r>
            <a:r>
              <a:rPr lang="en-GB" sz="1200" dirty="0">
                <a:latin typeface="sk-modernist"/>
              </a:rPr>
              <a:t>​</a:t>
            </a:r>
            <a:endParaRPr lang="en-US" sz="1200" b="1" dirty="0">
              <a:latin typeface="sk-modernist"/>
              <a:cs typeface="Calibri"/>
            </a:endParaRPr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9F1A37B9-5DAA-48A4-8CDC-3364351EE0F2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2134360" y="3796021"/>
            <a:ext cx="1134387" cy="613405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1200" b="1" dirty="0">
                <a:latin typeface="sk-modernist"/>
              </a:rPr>
              <a:t>Execution of skills in gameplay</a:t>
            </a:r>
            <a:endParaRPr lang="en-US" sz="1200" b="1" dirty="0">
              <a:latin typeface="sk-modernist"/>
              <a:cs typeface="Calibri"/>
            </a:endParaRPr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17884695-7239-4A80-870F-D22EC8879AF2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282191" y="3930760"/>
            <a:ext cx="2055583" cy="613405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GB" sz="1200" b="1" dirty="0">
                <a:latin typeface="sk-modernist"/>
              </a:rPr>
              <a:t>Executing the skills expected of an attacker: dribbling, passing, shooting and rebounds</a:t>
            </a:r>
            <a:endParaRPr lang="en-US" sz="1200" b="1" dirty="0">
              <a:latin typeface="sk-modernist"/>
              <a:cs typeface="Calibri"/>
            </a:endParaRPr>
          </a:p>
        </p:txBody>
      </p:sp>
      <p:sp>
        <p:nvSpPr>
          <p:cNvPr id="36" name="Text Placeholder 35">
            <a:extLst>
              <a:ext uri="{FF2B5EF4-FFF2-40B4-BE49-F238E27FC236}">
                <a16:creationId xmlns:a16="http://schemas.microsoft.com/office/drawing/2014/main" id="{03A13DAE-7D25-4782-824C-E845C03D6C3D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>
          <a:xfrm>
            <a:off x="8832545" y="5527934"/>
            <a:ext cx="1610095" cy="62177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1200" b="1" dirty="0">
                <a:latin typeface="sk-modernist"/>
              </a:rPr>
              <a:t>To execute attacking and defensive skills in isolation</a:t>
            </a:r>
            <a:endParaRPr lang="en-US" sz="1200" b="1" dirty="0">
              <a:latin typeface="sk-modernist"/>
              <a:cs typeface="Calibri"/>
            </a:endParaRPr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38" name="Text Placeholder 37">
            <a:extLst>
              <a:ext uri="{FF2B5EF4-FFF2-40B4-BE49-F238E27FC236}">
                <a16:creationId xmlns:a16="http://schemas.microsoft.com/office/drawing/2014/main" id="{D8B806D9-B05B-403B-8B86-525AD31CCE52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10737795" y="3930760"/>
            <a:ext cx="993833" cy="961038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1200" b="1" dirty="0">
                <a:latin typeface="sk-modernist"/>
              </a:rPr>
              <a:t>To execute multiple skills in gameplay scenarios</a:t>
            </a:r>
            <a:endParaRPr lang="en-US" sz="1200" b="1" dirty="0">
              <a:latin typeface="sk-modernist"/>
              <a:cs typeface="Calibri"/>
            </a:endParaRPr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779E5519-1390-405A-9631-0260EF1394C0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>
          <a:xfrm>
            <a:off x="2767546" y="5468556"/>
            <a:ext cx="1702320" cy="794815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ctr"/>
            <a:r>
              <a:rPr lang="en-US" sz="1200" b="1" dirty="0">
                <a:latin typeface="sk-modernist"/>
              </a:rPr>
              <a:t>To further develop an  understanding of the components of a  fitness session</a:t>
            </a:r>
            <a:endParaRPr lang="en-US" sz="1200" b="1" dirty="0">
              <a:latin typeface="sk-modernist"/>
              <a:cs typeface="Calibri"/>
            </a:endParaRPr>
          </a:p>
        </p:txBody>
      </p:sp>
      <p:sp>
        <p:nvSpPr>
          <p:cNvPr id="3" name="Title 2" hidden="1">
            <a:extLst>
              <a:ext uri="{FF2B5EF4-FFF2-40B4-BE49-F238E27FC236}">
                <a16:creationId xmlns:a16="http://schemas.microsoft.com/office/drawing/2014/main" id="{136D4E02-AE19-45CA-98CD-942829C89B7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1"/>
            <a:ext cx="10515600" cy="397184"/>
          </a:xfrm>
        </p:spPr>
        <p:txBody>
          <a:bodyPr>
            <a:normAutofit fontScale="90000"/>
          </a:bodyPr>
          <a:lstStyle/>
          <a:p>
            <a:r>
              <a:rPr lang="en-US" dirty="0"/>
              <a:t>Slide Title</a:t>
            </a:r>
          </a:p>
        </p:txBody>
      </p:sp>
      <p:sp>
        <p:nvSpPr>
          <p:cNvPr id="26" name="AutoShape 110" title="Arrow pointing to the left"/>
          <p:cNvSpPr>
            <a:spLocks noChangeArrowheads="1"/>
          </p:cNvSpPr>
          <p:nvPr/>
        </p:nvSpPr>
        <p:spPr bwMode="auto">
          <a:xfrm rot="10800000">
            <a:off x="1934925" y="477602"/>
            <a:ext cx="520944" cy="863598"/>
          </a:xfrm>
          <a:prstGeom prst="rightArrow">
            <a:avLst>
              <a:gd name="adj1" fmla="val 55843"/>
              <a:gd name="adj2" fmla="val 49879"/>
            </a:avLst>
          </a:prstGeom>
          <a:gradFill flip="none" rotWithShape="1">
            <a:gsLst>
              <a:gs pos="0">
                <a:srgbClr val="FFFFFF">
                  <a:alpha val="0"/>
                </a:srgbClr>
              </a:gs>
              <a:gs pos="100000">
                <a:srgbClr val="FFFFFF"/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b="1" dirty="0">
              <a:latin typeface="+mn-lt"/>
            </a:endParaRP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A25246C9-17EA-4630-B701-8F576C268042}"/>
              </a:ext>
            </a:extLst>
          </p:cNvPr>
          <p:cNvSpPr/>
          <p:nvPr/>
        </p:nvSpPr>
        <p:spPr>
          <a:xfrm>
            <a:off x="1143563" y="5195986"/>
            <a:ext cx="1369981" cy="114985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 b="1" dirty="0">
                <a:latin typeface="sk-modernist"/>
              </a:rPr>
              <a:t>Fitness</a:t>
            </a:r>
            <a:endParaRPr lang="en-US" dirty="0">
              <a:latin typeface="sk-modernist"/>
            </a:endParaRP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3FDB93FD-FC6A-4C50-AC02-FB264822966B}"/>
              </a:ext>
            </a:extLst>
          </p:cNvPr>
          <p:cNvSpPr/>
          <p:nvPr/>
        </p:nvSpPr>
        <p:spPr>
          <a:xfrm>
            <a:off x="7838450" y="2032814"/>
            <a:ext cx="1162370" cy="108680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 b="1" dirty="0">
                <a:latin typeface="sk-modernist"/>
              </a:rPr>
              <a:t>Athletics</a:t>
            </a:r>
            <a:endParaRPr lang="en-GB" sz="1600" b="1" dirty="0">
              <a:latin typeface="sk-modernist"/>
            </a:endParaRP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B1B1BE67-8CCF-4075-8D0D-00453F2A6306}"/>
              </a:ext>
            </a:extLst>
          </p:cNvPr>
          <p:cNvSpPr/>
          <p:nvPr/>
        </p:nvSpPr>
        <p:spPr>
          <a:xfrm>
            <a:off x="6999657" y="5353952"/>
            <a:ext cx="1242650" cy="104751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 b="1" dirty="0">
                <a:latin typeface="sk-modernist"/>
              </a:rPr>
              <a:t>Football and hockey</a:t>
            </a:r>
            <a:endParaRPr lang="en-GB" sz="1200" b="1" dirty="0">
              <a:latin typeface="sk-modernist"/>
              <a:cs typeface="Calibri"/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09D5809F-A5F1-442D-8A45-478F763E6A83}"/>
              </a:ext>
            </a:extLst>
          </p:cNvPr>
          <p:cNvSpPr/>
          <p:nvPr/>
        </p:nvSpPr>
        <p:spPr>
          <a:xfrm>
            <a:off x="7180686" y="305337"/>
            <a:ext cx="1315623" cy="120812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 b="1" dirty="0">
                <a:latin typeface="sk-modernist"/>
              </a:rPr>
              <a:t>Cricket and Rounders</a:t>
            </a:r>
            <a:endParaRPr lang="en-GB" sz="1200" b="1" dirty="0">
              <a:latin typeface="sk-modernist"/>
              <a:cs typeface="Calibri"/>
            </a:endParaRP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C133A23D-B2CA-4D97-85F9-FB75889FA4C0}"/>
              </a:ext>
            </a:extLst>
          </p:cNvPr>
          <p:cNvSpPr/>
          <p:nvPr/>
        </p:nvSpPr>
        <p:spPr>
          <a:xfrm>
            <a:off x="1697718" y="2868181"/>
            <a:ext cx="1247566" cy="90746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 b="1" dirty="0">
                <a:latin typeface="sk-modernist"/>
              </a:rPr>
              <a:t>Volleyball</a:t>
            </a:r>
            <a:endParaRPr lang="en-GB" sz="1200" b="1" dirty="0">
              <a:latin typeface="sk-modernist"/>
              <a:cs typeface="Calibri"/>
            </a:endParaRPr>
          </a:p>
        </p:txBody>
      </p:sp>
      <p:sp>
        <p:nvSpPr>
          <p:cNvPr id="50" name="Text Placeholder 39">
            <a:extLst>
              <a:ext uri="{FF2B5EF4-FFF2-40B4-BE49-F238E27FC236}">
                <a16:creationId xmlns:a16="http://schemas.microsoft.com/office/drawing/2014/main" id="{28B416EB-2B13-49E0-BA4F-6E6E2B6032C8}"/>
              </a:ext>
            </a:extLst>
          </p:cNvPr>
          <p:cNvSpPr txBox="1">
            <a:spLocks/>
          </p:cNvSpPr>
          <p:nvPr/>
        </p:nvSpPr>
        <p:spPr>
          <a:xfrm>
            <a:off x="5100302" y="5468556"/>
            <a:ext cx="1566383" cy="1044758"/>
          </a:xfrm>
          <a:prstGeom prst="rect">
            <a:avLst/>
          </a:prstGeo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b="1" dirty="0"/>
          </a:p>
        </p:txBody>
      </p:sp>
      <p:sp>
        <p:nvSpPr>
          <p:cNvPr id="52" name="Text Placeholder 39">
            <a:extLst>
              <a:ext uri="{FF2B5EF4-FFF2-40B4-BE49-F238E27FC236}">
                <a16:creationId xmlns:a16="http://schemas.microsoft.com/office/drawing/2014/main" id="{A4B5CF32-91EB-43D1-8CBA-1FD623F42C39}"/>
              </a:ext>
            </a:extLst>
          </p:cNvPr>
          <p:cNvSpPr txBox="1">
            <a:spLocks/>
          </p:cNvSpPr>
          <p:nvPr/>
        </p:nvSpPr>
        <p:spPr>
          <a:xfrm>
            <a:off x="8986306" y="3740582"/>
            <a:ext cx="1440160" cy="914400"/>
          </a:xfrm>
          <a:prstGeom prst="rect">
            <a:avLst/>
          </a:prstGeo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b="1" dirty="0"/>
          </a:p>
        </p:txBody>
      </p:sp>
      <p:sp>
        <p:nvSpPr>
          <p:cNvPr id="55" name="Text Placeholder 39">
            <a:extLst>
              <a:ext uri="{FF2B5EF4-FFF2-40B4-BE49-F238E27FC236}">
                <a16:creationId xmlns:a16="http://schemas.microsoft.com/office/drawing/2014/main" id="{3C0F9C0F-F5E9-435C-A4E1-CC9E9C07E3A6}"/>
              </a:ext>
            </a:extLst>
          </p:cNvPr>
          <p:cNvSpPr txBox="1">
            <a:spLocks/>
          </p:cNvSpPr>
          <p:nvPr/>
        </p:nvSpPr>
        <p:spPr>
          <a:xfrm>
            <a:off x="6082531" y="2223169"/>
            <a:ext cx="1440160" cy="914400"/>
          </a:xfrm>
          <a:prstGeom prst="rect">
            <a:avLst/>
          </a:prstGeo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b="1" dirty="0"/>
          </a:p>
        </p:txBody>
      </p:sp>
      <p:sp>
        <p:nvSpPr>
          <p:cNvPr id="29" name="Text Placeholder 39">
            <a:extLst>
              <a:ext uri="{FF2B5EF4-FFF2-40B4-BE49-F238E27FC236}">
                <a16:creationId xmlns:a16="http://schemas.microsoft.com/office/drawing/2014/main" id="{20DB32A6-B6A2-4FC8-924B-8C989A4D4AFA}"/>
              </a:ext>
            </a:extLst>
          </p:cNvPr>
          <p:cNvSpPr txBox="1">
            <a:spLocks/>
          </p:cNvSpPr>
          <p:nvPr/>
        </p:nvSpPr>
        <p:spPr>
          <a:xfrm>
            <a:off x="4791497" y="5602055"/>
            <a:ext cx="2211956" cy="619085"/>
          </a:xfrm>
          <a:prstGeom prst="rect">
            <a:avLst/>
          </a:prstGeo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>
                <a:latin typeface="sk-modernist"/>
              </a:rPr>
              <a:t>To be able to plan for and deliver a fitness session</a:t>
            </a:r>
            <a:endParaRPr lang="en-US" sz="1200" b="1" dirty="0">
              <a:latin typeface="sk-modernist"/>
              <a:cs typeface="Calibri"/>
            </a:endParaRPr>
          </a:p>
        </p:txBody>
      </p:sp>
      <p:sp>
        <p:nvSpPr>
          <p:cNvPr id="30" name="Text Placeholder 39">
            <a:extLst>
              <a:ext uri="{FF2B5EF4-FFF2-40B4-BE49-F238E27FC236}">
                <a16:creationId xmlns:a16="http://schemas.microsoft.com/office/drawing/2014/main" id="{9866FE27-3DF0-4DE8-B23D-1CC1E76B8D36}"/>
              </a:ext>
            </a:extLst>
          </p:cNvPr>
          <p:cNvSpPr txBox="1">
            <a:spLocks/>
          </p:cNvSpPr>
          <p:nvPr/>
        </p:nvSpPr>
        <p:spPr>
          <a:xfrm>
            <a:off x="9095703" y="3761314"/>
            <a:ext cx="1451521" cy="921491"/>
          </a:xfrm>
          <a:prstGeom prst="rect">
            <a:avLst/>
          </a:prstGeo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b="1" dirty="0"/>
          </a:p>
        </p:txBody>
      </p:sp>
      <p:sp>
        <p:nvSpPr>
          <p:cNvPr id="31" name="Text Placeholder 39">
            <a:extLst>
              <a:ext uri="{FF2B5EF4-FFF2-40B4-BE49-F238E27FC236}">
                <a16:creationId xmlns:a16="http://schemas.microsoft.com/office/drawing/2014/main" id="{C0800534-627C-46F0-8769-A6C78C872878}"/>
              </a:ext>
            </a:extLst>
          </p:cNvPr>
          <p:cNvSpPr txBox="1">
            <a:spLocks/>
          </p:cNvSpPr>
          <p:nvPr/>
        </p:nvSpPr>
        <p:spPr>
          <a:xfrm>
            <a:off x="9291641" y="3823805"/>
            <a:ext cx="1317808" cy="1065432"/>
          </a:xfrm>
          <a:prstGeom prst="rect">
            <a:avLst/>
          </a:prstGeo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>
                <a:latin typeface="sk-modernist"/>
              </a:rPr>
              <a:t>To work as an effective member of a team and lead</a:t>
            </a:r>
            <a:endParaRPr lang="en-US" sz="1200" b="1" dirty="0">
              <a:latin typeface="sk-modernist"/>
              <a:cs typeface="Calibri"/>
            </a:endParaRPr>
          </a:p>
        </p:txBody>
      </p:sp>
      <p:sp>
        <p:nvSpPr>
          <p:cNvPr id="32" name="Text Placeholder 18">
            <a:extLst>
              <a:ext uri="{FF2B5EF4-FFF2-40B4-BE49-F238E27FC236}">
                <a16:creationId xmlns:a16="http://schemas.microsoft.com/office/drawing/2014/main" id="{2CD8285A-3C19-4963-8DF8-C21D818E168D}"/>
              </a:ext>
            </a:extLst>
          </p:cNvPr>
          <p:cNvSpPr txBox="1">
            <a:spLocks/>
          </p:cNvSpPr>
          <p:nvPr/>
        </p:nvSpPr>
        <p:spPr>
          <a:xfrm>
            <a:off x="3431482" y="2254776"/>
            <a:ext cx="1827397" cy="613405"/>
          </a:xfrm>
          <a:prstGeom prst="rect">
            <a:avLst/>
          </a:prstGeo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 anchor="t">
            <a:noAutofit/>
          </a:bodyPr>
          <a:lstStyle>
            <a:lvl1pPr marL="285750" indent="-28575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1200" b="1" dirty="0">
              <a:latin typeface="sk-modernist"/>
              <a:cs typeface="Calibri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2464027" y="570378"/>
            <a:ext cx="2005839" cy="603556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ctr"/>
            <a:r>
              <a:rPr lang="en-US" sz="1200" b="1" dirty="0">
                <a:latin typeface="sk-modernist"/>
              </a:rPr>
              <a:t>Using tactics and ideas to outwit opponents when batting and fielding</a:t>
            </a:r>
            <a:endParaRPr lang="en-US" sz="1200" b="1" dirty="0">
              <a:latin typeface="sk-modernist"/>
              <a:cs typeface="Calibri"/>
            </a:endParaRPr>
          </a:p>
          <a:p>
            <a:pPr algn="ctr"/>
            <a:r>
              <a:rPr lang="en-US" sz="1200" b="1" dirty="0">
                <a:latin typeface="sk-modernist"/>
                <a:cs typeface="Calibri"/>
              </a:rPr>
              <a:t> </a:t>
            </a: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3FDB93FD-FC6A-4C50-AC02-FB264822966B}"/>
              </a:ext>
            </a:extLst>
          </p:cNvPr>
          <p:cNvSpPr/>
          <p:nvPr/>
        </p:nvSpPr>
        <p:spPr>
          <a:xfrm>
            <a:off x="7849116" y="3653224"/>
            <a:ext cx="1433298" cy="105835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 b="1" dirty="0">
                <a:latin typeface="sk-modernist"/>
              </a:rPr>
              <a:t>Basketball</a:t>
            </a:r>
            <a:endParaRPr lang="en-GB" sz="1200" b="1" dirty="0">
              <a:latin typeface="sk-modernist"/>
              <a:cs typeface="Calibri"/>
            </a:endParaRPr>
          </a:p>
        </p:txBody>
      </p:sp>
      <p:sp>
        <p:nvSpPr>
          <p:cNvPr id="39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793501" y="545545"/>
            <a:ext cx="1951965" cy="611929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ctr"/>
            <a:r>
              <a:rPr lang="en-US" sz="1200" b="1" dirty="0">
                <a:latin typeface="sk-modernist"/>
              </a:rPr>
              <a:t>Execute batting, fielding and bowling skills in gameplay scenarios </a:t>
            </a:r>
            <a:endParaRPr lang="en-US" sz="1200" b="1" dirty="0">
              <a:latin typeface="sk-modernist"/>
              <a:cs typeface="Calibri"/>
            </a:endParaRPr>
          </a:p>
          <a:p>
            <a:pPr algn="ctr"/>
            <a:endParaRPr lang="en-US" sz="1200" b="1" dirty="0">
              <a:latin typeface="sk-modernist"/>
              <a:cs typeface="Calibri"/>
            </a:endParaRPr>
          </a:p>
        </p:txBody>
      </p:sp>
      <p:pic>
        <p:nvPicPr>
          <p:cNvPr id="12" name="Picture 13" descr="Diagram&#10;&#10;Description automatically generated">
            <a:extLst>
              <a:ext uri="{FF2B5EF4-FFF2-40B4-BE49-F238E27FC236}">
                <a16:creationId xmlns:a16="http://schemas.microsoft.com/office/drawing/2014/main" id="{2E5D2533-2557-8568-8643-99F7C8909B2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5084" b="-1828"/>
          <a:stretch/>
        </p:blipFill>
        <p:spPr>
          <a:xfrm>
            <a:off x="629173" y="547897"/>
            <a:ext cx="1277948" cy="785625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635FE828-A4A2-FF93-DFC1-CF190A5C58BB}"/>
              </a:ext>
            </a:extLst>
          </p:cNvPr>
          <p:cNvSpPr txBox="1"/>
          <p:nvPr/>
        </p:nvSpPr>
        <p:spPr>
          <a:xfrm>
            <a:off x="174597" y="2884608"/>
            <a:ext cx="1381830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k-modernist"/>
              </a:rPr>
              <a:t>PE Year 9</a:t>
            </a:r>
            <a:endParaRPr lang="en-US" dirty="0"/>
          </a:p>
          <a:p>
            <a:pPr algn="ctr"/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k-modernist"/>
              </a:rPr>
              <a:t>Curriculum Roadmap </a:t>
            </a:r>
            <a:endParaRPr lang="en-GB" dirty="0"/>
          </a:p>
        </p:txBody>
      </p:sp>
      <p:sp>
        <p:nvSpPr>
          <p:cNvPr id="2" name="Text Placeholder 14">
            <a:extLst>
              <a:ext uri="{FF2B5EF4-FFF2-40B4-BE49-F238E27FC236}">
                <a16:creationId xmlns:a16="http://schemas.microsoft.com/office/drawing/2014/main" id="{D823A0D3-A709-DF47-943C-9E685A29BABA}"/>
              </a:ext>
            </a:extLst>
          </p:cNvPr>
          <p:cNvSpPr txBox="1">
            <a:spLocks/>
          </p:cNvSpPr>
          <p:nvPr/>
        </p:nvSpPr>
        <p:spPr>
          <a:xfrm>
            <a:off x="10710091" y="781045"/>
            <a:ext cx="1085582" cy="798517"/>
          </a:xfrm>
          <a:prstGeom prst="rect">
            <a:avLst/>
          </a:prstGeo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 anchor="t">
            <a:noAutofit/>
          </a:bodyPr>
          <a:lstStyle>
            <a:lvl1pPr marL="285750" indent="-28575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200" b="1" dirty="0">
                <a:latin typeface="sk-modernist"/>
              </a:rPr>
              <a:t>Execution of track skills in competitive scenarios</a:t>
            </a:r>
            <a:endParaRPr lang="en-US" sz="1200" b="1" dirty="0">
              <a:latin typeface="sk-modernist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36750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138FDE-6C5D-4026-A082-E717B4DD479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99456" y="620688"/>
            <a:ext cx="9793088" cy="5616624"/>
          </a:xfrm>
          <a:solidFill>
            <a:schemeClr val="bg1"/>
          </a:solidFill>
        </p:spPr>
        <p:txBody>
          <a:bodyPr>
            <a:normAutofit fontScale="92500" lnSpcReduction="10000"/>
          </a:bodyPr>
          <a:lstStyle/>
          <a:p>
            <a:r>
              <a:rPr lang="en-US" sz="16000" b="1" u="sng" dirty="0">
                <a:ln w="9525">
                  <a:solidFill>
                    <a:schemeClr val="bg2">
                      <a:lumMod val="75000"/>
                    </a:schemeClr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GCSE PE: </a:t>
            </a:r>
          </a:p>
          <a:p>
            <a:r>
              <a:rPr lang="en-US" sz="10400" b="1" dirty="0">
                <a:ln w="9525">
                  <a:solidFill>
                    <a:schemeClr val="bg2">
                      <a:lumMod val="75000"/>
                    </a:schemeClr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OCR Cambridge National Sports Studies </a:t>
            </a:r>
            <a:endParaRPr lang="en-GB" sz="10400" b="1" dirty="0">
              <a:ln w="9525">
                <a:solidFill>
                  <a:schemeClr val="bg2">
                    <a:lumMod val="75000"/>
                  </a:schemeClr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886447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AutoShape 110" title="Arrow pointing to the right"/>
          <p:cNvSpPr>
            <a:spLocks noChangeArrowheads="1"/>
          </p:cNvSpPr>
          <p:nvPr/>
        </p:nvSpPr>
        <p:spPr bwMode="auto">
          <a:xfrm>
            <a:off x="2202028" y="5383302"/>
            <a:ext cx="658409" cy="936859"/>
          </a:xfrm>
          <a:prstGeom prst="rightArrow">
            <a:avLst>
              <a:gd name="adj1" fmla="val 55843"/>
              <a:gd name="adj2" fmla="val 49879"/>
            </a:avLst>
          </a:prstGeom>
          <a:gradFill flip="none" rotWithShape="1">
            <a:gsLst>
              <a:gs pos="0">
                <a:srgbClr val="FFFFFF">
                  <a:alpha val="0"/>
                </a:srgbClr>
              </a:gs>
              <a:gs pos="100000">
                <a:srgbClr val="FFFFFF"/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b="1" dirty="0">
              <a:latin typeface="+mn-lt"/>
            </a:endParaRP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7D1A344-66D0-482E-B0AE-442AC4378C7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703176" y="624953"/>
            <a:ext cx="2726819" cy="613405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b="1" dirty="0">
                <a:cs typeface="Calibri"/>
              </a:rPr>
              <a:t>TA4: Evaluate your own performance in an OAA and understand the value of doing so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73C7655-7AD1-4499-8548-0DF446F69EA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0774784" y="737682"/>
            <a:ext cx="1009125" cy="723466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b="1" dirty="0">
                <a:cs typeface="Calibri"/>
              </a:rPr>
              <a:t>TA3: Be able to plan for an OAA</a:t>
            </a:r>
            <a:endParaRPr lang="en-US" b="1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8C21C4A5-12E6-4DC5-8296-3ED4F754B2C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74784" y="1727115"/>
            <a:ext cx="1205017" cy="1441840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b="1" dirty="0">
                <a:cs typeface="Calibri"/>
              </a:rPr>
              <a:t>TA2: Understand the aspects involved in OAA’s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F5541909-1013-41E1-BA74-A4F825DA02C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661630" y="2153035"/>
            <a:ext cx="1748891" cy="78119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b="1" dirty="0">
                <a:cs typeface="Calibri"/>
              </a:rPr>
              <a:t>TA1: Know about the different types of OAA’s and their provisions</a:t>
            </a:r>
            <a:endParaRPr lang="en-US" b="1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C8ECFD2A-1AB1-4279-BA30-6754655839EC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10829625" y="5073158"/>
            <a:ext cx="943513" cy="639382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b="1" dirty="0">
                <a:cs typeface="Calibri"/>
              </a:rPr>
              <a:t>TA4: The roles of national governing bodies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05CE3955-2C0F-45AA-947A-8241CED2DB06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3295514" y="2279683"/>
            <a:ext cx="2125841" cy="760609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b="1" dirty="0">
                <a:cs typeface="Calibri"/>
              </a:rPr>
              <a:t>TA5: Review performance in leading a sports session </a:t>
            </a:r>
            <a:endParaRPr lang="en-US" b="1" dirty="0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8BEAF27C-326A-4165-A25B-0C985891FBD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2094138" y="2370558"/>
            <a:ext cx="1139818" cy="613405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b="1" dirty="0">
                <a:cs typeface="Calibri"/>
              </a:rPr>
              <a:t>TA4: Leading a sports activity session</a:t>
            </a:r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9F1A37B9-5DAA-48A4-8CDC-3364351EE0F2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3476859" y="3798026"/>
            <a:ext cx="1440160" cy="613405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b="1" dirty="0">
                <a:cs typeface="Calibri"/>
              </a:rPr>
              <a:t>TA2: Practice methods for sporting improvement</a:t>
            </a:r>
            <a:endParaRPr lang="en-US" b="1" dirty="0"/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17884695-7239-4A80-870F-D22EC8879AF2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1898467" y="3535600"/>
            <a:ext cx="1251023" cy="596087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b="1" dirty="0">
                <a:cs typeface="Calibri"/>
              </a:rPr>
              <a:t>TA3: Organise and plan a sports activity session</a:t>
            </a:r>
            <a:endParaRPr lang="en-US" b="1" dirty="0"/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779E5519-1390-405A-9631-0260EF1394C0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>
          <a:xfrm>
            <a:off x="2857931" y="5382277"/>
            <a:ext cx="1492113" cy="1122218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ctr"/>
            <a:r>
              <a:rPr lang="en-US" b="1" dirty="0">
                <a:ea typeface="+mn-lt"/>
                <a:cs typeface="+mn-lt"/>
              </a:rPr>
              <a:t>TA1:  The issues which affect participation in sport</a:t>
            </a:r>
            <a:endParaRPr lang="en-US" b="1" dirty="0">
              <a:cs typeface="Calibri"/>
            </a:endParaRPr>
          </a:p>
        </p:txBody>
      </p:sp>
      <p:sp>
        <p:nvSpPr>
          <p:cNvPr id="3" name="Title 2" hidden="1">
            <a:extLst>
              <a:ext uri="{FF2B5EF4-FFF2-40B4-BE49-F238E27FC236}">
                <a16:creationId xmlns:a16="http://schemas.microsoft.com/office/drawing/2014/main" id="{136D4E02-AE19-45CA-98CD-942829C89B7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1"/>
            <a:ext cx="10515600" cy="397184"/>
          </a:xfrm>
        </p:spPr>
        <p:txBody>
          <a:bodyPr>
            <a:normAutofit fontScale="90000"/>
          </a:bodyPr>
          <a:lstStyle/>
          <a:p>
            <a:r>
              <a:rPr lang="en-US" dirty="0"/>
              <a:t>Slide Title</a:t>
            </a:r>
          </a:p>
        </p:txBody>
      </p:sp>
      <p:sp>
        <p:nvSpPr>
          <p:cNvPr id="26" name="AutoShape 110" title="Arrow pointing to the left"/>
          <p:cNvSpPr>
            <a:spLocks noChangeArrowheads="1"/>
          </p:cNvSpPr>
          <p:nvPr/>
        </p:nvSpPr>
        <p:spPr bwMode="auto">
          <a:xfrm rot="10800000">
            <a:off x="2187882" y="495102"/>
            <a:ext cx="1508080" cy="863598"/>
          </a:xfrm>
          <a:prstGeom prst="rightArrow">
            <a:avLst>
              <a:gd name="adj1" fmla="val 55843"/>
              <a:gd name="adj2" fmla="val 49879"/>
            </a:avLst>
          </a:prstGeom>
          <a:gradFill flip="none" rotWithShape="1">
            <a:gsLst>
              <a:gs pos="0">
                <a:srgbClr val="FFFFFF">
                  <a:alpha val="0"/>
                </a:srgbClr>
              </a:gs>
              <a:gs pos="100000">
                <a:srgbClr val="FFFFFF"/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b="1" dirty="0">
              <a:latin typeface="+mn-lt"/>
            </a:endParaRP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B1B1BE67-8CCF-4075-8D0D-00453F2A6306}"/>
              </a:ext>
            </a:extLst>
          </p:cNvPr>
          <p:cNvSpPr/>
          <p:nvPr/>
        </p:nvSpPr>
        <p:spPr>
          <a:xfrm>
            <a:off x="551385" y="5218832"/>
            <a:ext cx="1953607" cy="1248480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b="1" dirty="0"/>
              <a:t>R184</a:t>
            </a:r>
          </a:p>
          <a:p>
            <a:pPr algn="ctr"/>
            <a:r>
              <a:rPr lang="en-US" sz="1400" b="1" i="1" dirty="0">
                <a:cs typeface="Calibri"/>
              </a:rPr>
              <a:t>Contemporary issues in sports</a:t>
            </a:r>
            <a:endParaRPr lang="en-US" sz="4000" b="1" dirty="0">
              <a:cs typeface="Calibri"/>
            </a:endParaRPr>
          </a:p>
          <a:p>
            <a:pPr algn="ctr"/>
            <a:endParaRPr lang="en-US" b="1" dirty="0">
              <a:cs typeface="Calibri"/>
            </a:endParaRPr>
          </a:p>
        </p:txBody>
      </p:sp>
      <p:sp>
        <p:nvSpPr>
          <p:cNvPr id="50" name="Text Placeholder 39">
            <a:extLst>
              <a:ext uri="{FF2B5EF4-FFF2-40B4-BE49-F238E27FC236}">
                <a16:creationId xmlns:a16="http://schemas.microsoft.com/office/drawing/2014/main" id="{28B416EB-2B13-49E0-BA4F-6E6E2B6032C8}"/>
              </a:ext>
            </a:extLst>
          </p:cNvPr>
          <p:cNvSpPr txBox="1">
            <a:spLocks/>
          </p:cNvSpPr>
          <p:nvPr/>
        </p:nvSpPr>
        <p:spPr>
          <a:xfrm>
            <a:off x="5084357" y="5501194"/>
            <a:ext cx="1566383" cy="1044758"/>
          </a:xfrm>
          <a:prstGeom prst="rect">
            <a:avLst/>
          </a:prstGeo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b="1" dirty="0"/>
          </a:p>
        </p:txBody>
      </p:sp>
      <p:sp>
        <p:nvSpPr>
          <p:cNvPr id="51" name="Text Placeholder 39">
            <a:extLst>
              <a:ext uri="{FF2B5EF4-FFF2-40B4-BE49-F238E27FC236}">
                <a16:creationId xmlns:a16="http://schemas.microsoft.com/office/drawing/2014/main" id="{9FB801A1-F532-4BCC-A212-7A1902E52DBE}"/>
              </a:ext>
            </a:extLst>
          </p:cNvPr>
          <p:cNvSpPr txBox="1">
            <a:spLocks/>
          </p:cNvSpPr>
          <p:nvPr/>
        </p:nvSpPr>
        <p:spPr>
          <a:xfrm>
            <a:off x="10974527" y="3845022"/>
            <a:ext cx="993833" cy="995356"/>
          </a:xfrm>
          <a:prstGeom prst="rect">
            <a:avLst/>
          </a:prstGeo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b="1" dirty="0"/>
          </a:p>
        </p:txBody>
      </p:sp>
      <p:sp>
        <p:nvSpPr>
          <p:cNvPr id="52" name="Text Placeholder 39">
            <a:extLst>
              <a:ext uri="{FF2B5EF4-FFF2-40B4-BE49-F238E27FC236}">
                <a16:creationId xmlns:a16="http://schemas.microsoft.com/office/drawing/2014/main" id="{A4B5CF32-91EB-43D1-8CBA-1FD623F42C39}"/>
              </a:ext>
            </a:extLst>
          </p:cNvPr>
          <p:cNvSpPr txBox="1">
            <a:spLocks/>
          </p:cNvSpPr>
          <p:nvPr/>
        </p:nvSpPr>
        <p:spPr>
          <a:xfrm>
            <a:off x="8970361" y="3773220"/>
            <a:ext cx="1440160" cy="914400"/>
          </a:xfrm>
          <a:prstGeom prst="rect">
            <a:avLst/>
          </a:prstGeo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b="1" dirty="0"/>
          </a:p>
        </p:txBody>
      </p:sp>
      <p:sp>
        <p:nvSpPr>
          <p:cNvPr id="55" name="Text Placeholder 39">
            <a:extLst>
              <a:ext uri="{FF2B5EF4-FFF2-40B4-BE49-F238E27FC236}">
                <a16:creationId xmlns:a16="http://schemas.microsoft.com/office/drawing/2014/main" id="{3C0F9C0F-F5E9-435C-A4E1-CC9E9C07E3A6}"/>
              </a:ext>
            </a:extLst>
          </p:cNvPr>
          <p:cNvSpPr txBox="1">
            <a:spLocks/>
          </p:cNvSpPr>
          <p:nvPr/>
        </p:nvSpPr>
        <p:spPr>
          <a:xfrm>
            <a:off x="6066586" y="2255807"/>
            <a:ext cx="1440160" cy="914400"/>
          </a:xfrm>
          <a:prstGeom prst="rect">
            <a:avLst/>
          </a:prstGeo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b="1" dirty="0"/>
          </a:p>
        </p:txBody>
      </p:sp>
      <p:sp>
        <p:nvSpPr>
          <p:cNvPr id="29" name="Text Placeholder 39">
            <a:extLst>
              <a:ext uri="{FF2B5EF4-FFF2-40B4-BE49-F238E27FC236}">
                <a16:creationId xmlns:a16="http://schemas.microsoft.com/office/drawing/2014/main" id="{2CB00D2D-6BA6-49F0-ACED-40AF4455C8AF}"/>
              </a:ext>
            </a:extLst>
          </p:cNvPr>
          <p:cNvSpPr txBox="1">
            <a:spLocks/>
          </p:cNvSpPr>
          <p:nvPr/>
        </p:nvSpPr>
        <p:spPr>
          <a:xfrm>
            <a:off x="8894932" y="3967919"/>
            <a:ext cx="1440160" cy="914400"/>
          </a:xfrm>
          <a:prstGeom prst="rect">
            <a:avLst/>
          </a:prstGeo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b="1" dirty="0"/>
          </a:p>
        </p:txBody>
      </p:sp>
      <p:sp>
        <p:nvSpPr>
          <p:cNvPr id="30" name="Text Placeholder 39">
            <a:extLst>
              <a:ext uri="{FF2B5EF4-FFF2-40B4-BE49-F238E27FC236}">
                <a16:creationId xmlns:a16="http://schemas.microsoft.com/office/drawing/2014/main" id="{8E71A777-791C-4E67-8B6A-E958C7A956A6}"/>
              </a:ext>
            </a:extLst>
          </p:cNvPr>
          <p:cNvSpPr txBox="1">
            <a:spLocks/>
          </p:cNvSpPr>
          <p:nvPr/>
        </p:nvSpPr>
        <p:spPr>
          <a:xfrm>
            <a:off x="5190099" y="5780377"/>
            <a:ext cx="1440160" cy="914400"/>
          </a:xfrm>
          <a:prstGeom prst="rect">
            <a:avLst/>
          </a:prstGeo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b="1" dirty="0"/>
          </a:p>
        </p:txBody>
      </p:sp>
      <p:sp>
        <p:nvSpPr>
          <p:cNvPr id="31" name="Text Placeholder 39">
            <a:extLst>
              <a:ext uri="{FF2B5EF4-FFF2-40B4-BE49-F238E27FC236}">
                <a16:creationId xmlns:a16="http://schemas.microsoft.com/office/drawing/2014/main" id="{D7DE2F18-0818-4781-BC9D-7B385F8E90E1}"/>
              </a:ext>
            </a:extLst>
          </p:cNvPr>
          <p:cNvSpPr txBox="1">
            <a:spLocks/>
          </p:cNvSpPr>
          <p:nvPr/>
        </p:nvSpPr>
        <p:spPr>
          <a:xfrm>
            <a:off x="9740695" y="4206941"/>
            <a:ext cx="993833" cy="1083150"/>
          </a:xfrm>
          <a:prstGeom prst="rect">
            <a:avLst/>
          </a:prstGeo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b="1" dirty="0"/>
          </a:p>
        </p:txBody>
      </p:sp>
      <p:sp>
        <p:nvSpPr>
          <p:cNvPr id="33" name="Text Placeholder 39">
            <a:extLst>
              <a:ext uri="{FF2B5EF4-FFF2-40B4-BE49-F238E27FC236}">
                <a16:creationId xmlns:a16="http://schemas.microsoft.com/office/drawing/2014/main" id="{40882099-8FEF-4CC1-AA0D-DBB563063C16}"/>
              </a:ext>
            </a:extLst>
          </p:cNvPr>
          <p:cNvSpPr txBox="1">
            <a:spLocks/>
          </p:cNvSpPr>
          <p:nvPr/>
        </p:nvSpPr>
        <p:spPr>
          <a:xfrm>
            <a:off x="5636432" y="2264877"/>
            <a:ext cx="2010839" cy="914400"/>
          </a:xfrm>
          <a:prstGeom prst="rect">
            <a:avLst/>
          </a:prstGeo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b="1" dirty="0"/>
          </a:p>
        </p:txBody>
      </p:sp>
      <p:sp>
        <p:nvSpPr>
          <p:cNvPr id="8" name="Text Placeholder 18">
            <a:extLst>
              <a:ext uri="{FF2B5EF4-FFF2-40B4-BE49-F238E27FC236}">
                <a16:creationId xmlns:a16="http://schemas.microsoft.com/office/drawing/2014/main" id="{F41F3296-2FC6-4A97-9CDD-AD76EE2BC489}"/>
              </a:ext>
            </a:extLst>
          </p:cNvPr>
          <p:cNvSpPr txBox="1">
            <a:spLocks/>
          </p:cNvSpPr>
          <p:nvPr/>
        </p:nvSpPr>
        <p:spPr>
          <a:xfrm>
            <a:off x="5714839" y="2340782"/>
            <a:ext cx="2476172" cy="613405"/>
          </a:xfrm>
          <a:prstGeom prst="rect">
            <a:avLst/>
          </a:prstGeo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 anchor="t">
            <a:noAutofit/>
          </a:bodyPr>
          <a:lstStyle>
            <a:lvl1pPr marL="285750" indent="-28575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b="1" dirty="0">
              <a:cs typeface="Calibri"/>
            </a:endParaRPr>
          </a:p>
        </p:txBody>
      </p:sp>
      <p:sp>
        <p:nvSpPr>
          <p:cNvPr id="10" name="Text Placeholder 18">
            <a:extLst>
              <a:ext uri="{FF2B5EF4-FFF2-40B4-BE49-F238E27FC236}">
                <a16:creationId xmlns:a16="http://schemas.microsoft.com/office/drawing/2014/main" id="{F7E6FC2D-9DD4-4EB8-9B7C-BBAFE62ED022}"/>
              </a:ext>
            </a:extLst>
          </p:cNvPr>
          <p:cNvSpPr txBox="1">
            <a:spLocks/>
          </p:cNvSpPr>
          <p:nvPr/>
        </p:nvSpPr>
        <p:spPr>
          <a:xfrm>
            <a:off x="4912003" y="5623876"/>
            <a:ext cx="2086513" cy="613405"/>
          </a:xfrm>
          <a:prstGeom prst="rect">
            <a:avLst/>
          </a:prstGeo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 anchor="t">
            <a:noAutofit/>
          </a:bodyPr>
          <a:lstStyle>
            <a:lvl1pPr marL="285750" indent="-28575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cs typeface="Calibri"/>
              </a:rPr>
              <a:t>TA2: The role of sport in promoting values</a:t>
            </a:r>
          </a:p>
        </p:txBody>
      </p:sp>
      <p:sp>
        <p:nvSpPr>
          <p:cNvPr id="12" name="Text Placeholder 18">
            <a:extLst>
              <a:ext uri="{FF2B5EF4-FFF2-40B4-BE49-F238E27FC236}">
                <a16:creationId xmlns:a16="http://schemas.microsoft.com/office/drawing/2014/main" id="{483AA34B-91A2-4354-BDBD-C5E7F48C72A6}"/>
              </a:ext>
            </a:extLst>
          </p:cNvPr>
          <p:cNvSpPr txBox="1">
            <a:spLocks/>
          </p:cNvSpPr>
          <p:nvPr/>
        </p:nvSpPr>
        <p:spPr>
          <a:xfrm>
            <a:off x="8084180" y="5501194"/>
            <a:ext cx="2086513" cy="613405"/>
          </a:xfrm>
          <a:prstGeom prst="rect">
            <a:avLst/>
          </a:prstGeo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 anchor="t">
            <a:noAutofit/>
          </a:bodyPr>
          <a:lstStyle>
            <a:lvl1pPr marL="285750" indent="-28575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cs typeface="Calibri"/>
              </a:rPr>
              <a:t>TA3: The importance of hosting major sporting events</a:t>
            </a:r>
          </a:p>
        </p:txBody>
      </p:sp>
      <p:sp>
        <p:nvSpPr>
          <p:cNvPr id="17" name="Text Placeholder 18">
            <a:extLst>
              <a:ext uri="{FF2B5EF4-FFF2-40B4-BE49-F238E27FC236}">
                <a16:creationId xmlns:a16="http://schemas.microsoft.com/office/drawing/2014/main" id="{678E940F-9FC2-4102-8935-31FAF702145F}"/>
              </a:ext>
            </a:extLst>
          </p:cNvPr>
          <p:cNvSpPr txBox="1">
            <a:spLocks/>
          </p:cNvSpPr>
          <p:nvPr/>
        </p:nvSpPr>
        <p:spPr>
          <a:xfrm>
            <a:off x="3284093" y="2255490"/>
            <a:ext cx="2086513" cy="613405"/>
          </a:xfrm>
          <a:prstGeom prst="rect">
            <a:avLst/>
          </a:prstGeo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 anchor="t">
            <a:noAutofit/>
          </a:bodyPr>
          <a:lstStyle>
            <a:lvl1pPr marL="285750" indent="-28575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b="1" dirty="0"/>
          </a:p>
        </p:txBody>
      </p:sp>
      <p:sp>
        <p:nvSpPr>
          <p:cNvPr id="24" name="Text Placeholder 18">
            <a:extLst>
              <a:ext uri="{FF2B5EF4-FFF2-40B4-BE49-F238E27FC236}">
                <a16:creationId xmlns:a16="http://schemas.microsoft.com/office/drawing/2014/main" id="{B75FB85B-F56C-4406-8E19-185C8EEA033F}"/>
              </a:ext>
            </a:extLst>
          </p:cNvPr>
          <p:cNvSpPr txBox="1">
            <a:spLocks/>
          </p:cNvSpPr>
          <p:nvPr/>
        </p:nvSpPr>
        <p:spPr>
          <a:xfrm>
            <a:off x="5876960" y="3887250"/>
            <a:ext cx="1956626" cy="639382"/>
          </a:xfrm>
          <a:prstGeom prst="rect">
            <a:avLst/>
          </a:prstGeo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 anchor="t">
            <a:noAutofit/>
          </a:bodyPr>
          <a:lstStyle>
            <a:lvl1pPr marL="285750" indent="-28575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cs typeface="Calibri"/>
              </a:rPr>
              <a:t>TA1: Individual and team sports performance</a:t>
            </a:r>
          </a:p>
        </p:txBody>
      </p:sp>
      <p:sp>
        <p:nvSpPr>
          <p:cNvPr id="27" name="Text Placeholder 39">
            <a:extLst>
              <a:ext uri="{FF2B5EF4-FFF2-40B4-BE49-F238E27FC236}">
                <a16:creationId xmlns:a16="http://schemas.microsoft.com/office/drawing/2014/main" id="{0970BE54-0475-4C5B-A412-33ECE1CE1FB9}"/>
              </a:ext>
            </a:extLst>
          </p:cNvPr>
          <p:cNvSpPr txBox="1">
            <a:spLocks/>
          </p:cNvSpPr>
          <p:nvPr/>
        </p:nvSpPr>
        <p:spPr>
          <a:xfrm>
            <a:off x="4499695" y="4694745"/>
            <a:ext cx="1492113" cy="1122218"/>
          </a:xfrm>
          <a:prstGeom prst="rect">
            <a:avLst/>
          </a:prstGeo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b="1" dirty="0">
              <a:cs typeface="Calibri"/>
            </a:endParaRPr>
          </a:p>
        </p:txBody>
      </p:sp>
      <p:sp>
        <p:nvSpPr>
          <p:cNvPr id="44" name="Text Placeholder 39">
            <a:extLst>
              <a:ext uri="{FF2B5EF4-FFF2-40B4-BE49-F238E27FC236}">
                <a16:creationId xmlns:a16="http://schemas.microsoft.com/office/drawing/2014/main" id="{A266EF5D-6533-4817-9B5A-E9C23D683003}"/>
              </a:ext>
            </a:extLst>
          </p:cNvPr>
          <p:cNvSpPr txBox="1">
            <a:spLocks/>
          </p:cNvSpPr>
          <p:nvPr/>
        </p:nvSpPr>
        <p:spPr>
          <a:xfrm>
            <a:off x="551385" y="116632"/>
            <a:ext cx="1636498" cy="185840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5"/>
            </a:solidFill>
          </a:ln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500" b="1" dirty="0">
                <a:solidFill>
                  <a:schemeClr val="tx1"/>
                </a:solidFill>
                <a:cs typeface="Calibri"/>
              </a:rPr>
              <a:t>Future options:</a:t>
            </a:r>
          </a:p>
          <a:p>
            <a:pPr marL="171450" indent="-171450" algn="l">
              <a:buChar char="•"/>
            </a:pPr>
            <a:r>
              <a:rPr lang="en-US" sz="1500" b="1" dirty="0">
                <a:solidFill>
                  <a:schemeClr val="tx1"/>
                </a:solidFill>
                <a:cs typeface="Calibri"/>
              </a:rPr>
              <a:t>A level PE</a:t>
            </a:r>
          </a:p>
          <a:p>
            <a:pPr marL="171450" indent="-171450" algn="l">
              <a:buChar char="•"/>
            </a:pPr>
            <a:r>
              <a:rPr lang="en-US" sz="1500" b="1" dirty="0">
                <a:solidFill>
                  <a:schemeClr val="tx1"/>
                </a:solidFill>
                <a:cs typeface="Calibri"/>
              </a:rPr>
              <a:t>Cambridge Technicals Level 3</a:t>
            </a:r>
          </a:p>
          <a:p>
            <a:pPr marL="171450" indent="-171450" algn="l">
              <a:buChar char="•"/>
            </a:pPr>
            <a:r>
              <a:rPr lang="en-US" sz="1500" b="1" dirty="0">
                <a:solidFill>
                  <a:schemeClr val="tx1"/>
                </a:solidFill>
                <a:cs typeface="Calibri"/>
              </a:rPr>
              <a:t>Apprenticeships</a:t>
            </a:r>
            <a:endParaRPr lang="en-US" sz="1500" b="1" dirty="0">
              <a:cs typeface="Calibri" panose="020F0502020204030204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DCA035C-02FC-541C-CF0C-B9E2BE0C1ABF}"/>
              </a:ext>
            </a:extLst>
          </p:cNvPr>
          <p:cNvSpPr txBox="1"/>
          <p:nvPr/>
        </p:nvSpPr>
        <p:spPr>
          <a:xfrm>
            <a:off x="51226" y="2870094"/>
            <a:ext cx="1614058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k-modernist"/>
              </a:rPr>
              <a:t>Year 10 &amp; </a:t>
            </a:r>
            <a:r>
              <a:rPr lang="en-GB" sz="2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k-modernist"/>
              </a:rPr>
              <a:t>11</a:t>
            </a:r>
            <a:endParaRPr lang="en-US"/>
          </a:p>
          <a:p>
            <a:pPr algn="ctr"/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k-modernist"/>
              </a:rPr>
              <a:t>GCSE PE </a:t>
            </a:r>
            <a:endParaRPr lang="en-GB" dirty="0"/>
          </a:p>
          <a:p>
            <a:pPr algn="ctr"/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k-modernist"/>
              </a:rPr>
              <a:t>Curriculum Roadmap </a:t>
            </a:r>
            <a:endParaRPr lang="en-GB" dirty="0"/>
          </a:p>
        </p:txBody>
      </p:sp>
      <p:sp>
        <p:nvSpPr>
          <p:cNvPr id="2" name="Text Placeholder 18">
            <a:extLst>
              <a:ext uri="{FF2B5EF4-FFF2-40B4-BE49-F238E27FC236}">
                <a16:creationId xmlns:a16="http://schemas.microsoft.com/office/drawing/2014/main" id="{E4402CD9-755A-3D80-A35A-B1851A2E8793}"/>
              </a:ext>
            </a:extLst>
          </p:cNvPr>
          <p:cNvSpPr txBox="1">
            <a:spLocks/>
          </p:cNvSpPr>
          <p:nvPr/>
        </p:nvSpPr>
        <p:spPr>
          <a:xfrm>
            <a:off x="10650520" y="4023009"/>
            <a:ext cx="1090394" cy="639382"/>
          </a:xfrm>
          <a:prstGeom prst="rect">
            <a:avLst/>
          </a:prstGeo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 anchor="t">
            <a:noAutofit/>
          </a:bodyPr>
          <a:lstStyle>
            <a:lvl1pPr marL="285750" indent="-28575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b="1" dirty="0">
                <a:cs typeface="Calibri"/>
              </a:rPr>
              <a:t>TA5: Role of technology in sports 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2F116E2E-79E4-3CA2-4724-BAFA32705516}"/>
              </a:ext>
            </a:extLst>
          </p:cNvPr>
          <p:cNvSpPr txBox="1">
            <a:spLocks/>
          </p:cNvSpPr>
          <p:nvPr/>
        </p:nvSpPr>
        <p:spPr>
          <a:xfrm>
            <a:off x="8367499" y="524631"/>
            <a:ext cx="1798412" cy="723466"/>
          </a:xfrm>
          <a:prstGeom prst="rect">
            <a:avLst/>
          </a:prstGeo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cs typeface="Calibri"/>
              </a:rPr>
              <a:t>TA3: Be able to demonstrate knowledge and skills in an OAA </a:t>
            </a:r>
            <a:endParaRPr lang="en-US" b="1" dirty="0"/>
          </a:p>
        </p:txBody>
      </p:sp>
      <p:sp>
        <p:nvSpPr>
          <p:cNvPr id="18" name="AutoShape 110" title="Arrow pointing to the right">
            <a:extLst>
              <a:ext uri="{FF2B5EF4-FFF2-40B4-BE49-F238E27FC236}">
                <a16:creationId xmlns:a16="http://schemas.microsoft.com/office/drawing/2014/main" id="{8AB49408-5C21-B609-F41B-276AB8E1FE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88599" y="2107456"/>
            <a:ext cx="658409" cy="936859"/>
          </a:xfrm>
          <a:prstGeom prst="rightArrow">
            <a:avLst>
              <a:gd name="adj1" fmla="val 55843"/>
              <a:gd name="adj2" fmla="val 49879"/>
            </a:avLst>
          </a:prstGeom>
          <a:gradFill flip="none" rotWithShape="1">
            <a:gsLst>
              <a:gs pos="0">
                <a:srgbClr val="FFFFFF">
                  <a:alpha val="0"/>
                </a:srgbClr>
              </a:gs>
              <a:gs pos="100000">
                <a:srgbClr val="FFFFFF"/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b="1" dirty="0">
              <a:latin typeface="+mn-lt"/>
            </a:endParaRPr>
          </a:p>
        </p:txBody>
      </p:sp>
      <p:sp>
        <p:nvSpPr>
          <p:cNvPr id="16" name="AutoShape 110" title="Arrow pointing to the right">
            <a:extLst>
              <a:ext uri="{FF2B5EF4-FFF2-40B4-BE49-F238E27FC236}">
                <a16:creationId xmlns:a16="http://schemas.microsoft.com/office/drawing/2014/main" id="{E2DEC92E-00E8-56D7-4BF9-3E69DFA9EBC3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8006698" y="3721154"/>
            <a:ext cx="658409" cy="936859"/>
          </a:xfrm>
          <a:prstGeom prst="rightArrow">
            <a:avLst>
              <a:gd name="adj1" fmla="val 55843"/>
              <a:gd name="adj2" fmla="val 49879"/>
            </a:avLst>
          </a:prstGeom>
          <a:gradFill flip="none" rotWithShape="1">
            <a:gsLst>
              <a:gs pos="0">
                <a:srgbClr val="FFFFFF">
                  <a:alpha val="0"/>
                </a:srgbClr>
              </a:gs>
              <a:gs pos="100000">
                <a:srgbClr val="FFFFFF"/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b="1" dirty="0">
              <a:latin typeface="+mn-lt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A2C38AF3-05D6-43BF-B319-97521F6DC08E}"/>
              </a:ext>
            </a:extLst>
          </p:cNvPr>
          <p:cNvSpPr/>
          <p:nvPr/>
        </p:nvSpPr>
        <p:spPr>
          <a:xfrm>
            <a:off x="5941107" y="2006165"/>
            <a:ext cx="2021890" cy="1168577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b="1" dirty="0"/>
              <a:t>R187</a:t>
            </a:r>
          </a:p>
          <a:p>
            <a:pPr algn="ctr"/>
            <a:r>
              <a:rPr lang="en-US" sz="1400" b="1" i="1" dirty="0">
                <a:cs typeface="Calibri"/>
              </a:rPr>
              <a:t>Outdoor adventurous  activities </a:t>
            </a:r>
            <a:endParaRPr lang="en-US" sz="4000" b="1" dirty="0">
              <a:cs typeface="Calibri"/>
            </a:endParaRP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C133A23D-B2CA-4D97-85F9-FB75889FA4C0}"/>
              </a:ext>
            </a:extLst>
          </p:cNvPr>
          <p:cNvSpPr/>
          <p:nvPr/>
        </p:nvSpPr>
        <p:spPr>
          <a:xfrm>
            <a:off x="8600379" y="3613976"/>
            <a:ext cx="1956625" cy="1168577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b="1" dirty="0"/>
              <a:t>R185 </a:t>
            </a:r>
          </a:p>
          <a:p>
            <a:pPr algn="ctr"/>
            <a:r>
              <a:rPr lang="en-US" sz="1400" b="1" dirty="0">
                <a:cs typeface="Calibri"/>
              </a:rPr>
              <a:t>Sports performance and leadership</a:t>
            </a:r>
            <a:endParaRPr lang="en-US" sz="4000" b="1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870665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E8D1FF"/>
      </a:accent1>
      <a:accent2>
        <a:srgbClr val="D5ABFF"/>
      </a:accent2>
      <a:accent3>
        <a:srgbClr val="BC79FF"/>
      </a:accent3>
      <a:accent4>
        <a:srgbClr val="A953FF"/>
      </a:accent4>
      <a:accent5>
        <a:srgbClr val="9429FF"/>
      </a:accent5>
      <a:accent6>
        <a:srgbClr val="7D00FA"/>
      </a:accent6>
      <a:hlink>
        <a:srgbClr val="7100E2"/>
      </a:hlink>
      <a:folHlink>
        <a:srgbClr val="6000C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34317508_Process flowchart gameboard_AAS_v3" id="{0D4EF410-748C-4798-9F5A-044C01F519EF}" vid="{4C2B99D2-B3F5-4D01-8E8E-F28F6671100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8B85845E2DBE045B3E75429F8A6F4E1" ma:contentTypeVersion="17" ma:contentTypeDescription="Create a new document." ma:contentTypeScope="" ma:versionID="83032884fffeaf0d7f41474777421989">
  <xsd:schema xmlns:xsd="http://www.w3.org/2001/XMLSchema" xmlns:xs="http://www.w3.org/2001/XMLSchema" xmlns:p="http://schemas.microsoft.com/office/2006/metadata/properties" xmlns:ns2="ee0d1c78-f6f5-4e44-83d1-3d2a08c71eeb" xmlns:ns3="9b8f8ea2-9586-4c47-9997-81d61fd0d792" targetNamespace="http://schemas.microsoft.com/office/2006/metadata/properties" ma:root="true" ma:fieldsID="ccaa67d50decb72b50f38ceccc20c9c8" ns2:_="" ns3:_="">
    <xsd:import namespace="ee0d1c78-f6f5-4e44-83d1-3d2a08c71eeb"/>
    <xsd:import namespace="9b8f8ea2-9586-4c47-9997-81d61fd0d7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0d1c78-f6f5-4e44-83d1-3d2a08c71ee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c46cd733-550f-4587-828e-f8b8c115192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8f8ea2-9586-4c47-9997-81d61fd0d792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5117837a-d3b2-4042-beaa-d20ade4436ea}" ma:internalName="TaxCatchAll" ma:showField="CatchAllData" ma:web="9b8f8ea2-9586-4c47-9997-81d61fd0d79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ee0d1c78-f6f5-4e44-83d1-3d2a08c71eeb" xsi:nil="true"/>
    <TaxCatchAll xmlns="9b8f8ea2-9586-4c47-9997-81d61fd0d792" xsi:nil="true"/>
    <lcf76f155ced4ddcb4097134ff3c332f xmlns="ee0d1c78-f6f5-4e44-83d1-3d2a08c71eeb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DC90097-270E-4882-8F6C-25D831353EB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e0d1c78-f6f5-4e44-83d1-3d2a08c71eeb"/>
    <ds:schemaRef ds:uri="9b8f8ea2-9586-4c47-9997-81d61fd0d7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490981D-72C4-476E-A6B5-70E1E6C7AD5E}">
  <ds:schemaRefs>
    <ds:schemaRef ds:uri="http://purl.org/dc/terms/"/>
    <ds:schemaRef ds:uri="9b8f8ea2-9586-4c47-9997-81d61fd0d792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ee0d1c78-f6f5-4e44-83d1-3d2a08c71eeb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5C5EB9D-7CF7-4BCF-B9A7-CEBF7BA0E77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Process flowchart gameboard</Template>
  <TotalTime>0</TotalTime>
  <Words>767</Words>
  <Application>Microsoft Office PowerPoint</Application>
  <PresentationFormat>Widescreen</PresentationFormat>
  <Paragraphs>113</Paragraphs>
  <Slides>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Title</vt:lpstr>
      <vt:lpstr>Slide Title</vt:lpstr>
      <vt:lpstr>Slide Title</vt:lpstr>
      <vt:lpstr>PowerPoint Presentation</vt:lpstr>
      <vt:lpstr>Slide Title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cp:keywords/>
  <dc:description/>
  <cp:lastModifiedBy/>
  <cp:revision>557</cp:revision>
  <dcterms:created xsi:type="dcterms:W3CDTF">2020-09-22T14:43:18Z</dcterms:created>
  <dcterms:modified xsi:type="dcterms:W3CDTF">2025-02-23T13:35:47Z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0x01010018B85845E2DBE045B3E75429F8A6F4E1</vt:lpwstr>
  </property>
</Properties>
</file>