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CCCCFF"/>
    <a:srgbClr val="9966FF"/>
    <a:srgbClr val="A159A3"/>
    <a:srgbClr val="FF99FF"/>
    <a:srgbClr val="CC66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B2BD70-608B-2C36-7C20-BA0B8784E734}" v="1417" dt="2024-12-19T14:38:40.9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35" autoAdjust="0"/>
    <p:restoredTop sz="94660"/>
  </p:normalViewPr>
  <p:slideViewPr>
    <p:cSldViewPr snapToGrid="0">
      <p:cViewPr varScale="1">
        <p:scale>
          <a:sx n="54" d="100"/>
          <a:sy n="54" d="100"/>
        </p:scale>
        <p:origin x="6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 R Kennington" userId="S::r.kennington@allsaintscc.org.uk::3de802f5-b8aa-4cb7-982f-ff83b08f510a" providerId="AD" clId="Web-{4EB2BD70-608B-2C36-7C20-BA0B8784E734}"/>
    <pc:docChg chg="modSld">
      <pc:chgData name="Miss R Kennington" userId="S::r.kennington@allsaintscc.org.uk::3de802f5-b8aa-4cb7-982f-ff83b08f510a" providerId="AD" clId="Web-{4EB2BD70-608B-2C36-7C20-BA0B8784E734}" dt="2024-12-19T14:38:40.961" v="752" actId="20577"/>
      <pc:docMkLst>
        <pc:docMk/>
      </pc:docMkLst>
      <pc:sldChg chg="modSp">
        <pc:chgData name="Miss R Kennington" userId="S::r.kennington@allsaintscc.org.uk::3de802f5-b8aa-4cb7-982f-ff83b08f510a" providerId="AD" clId="Web-{4EB2BD70-608B-2C36-7C20-BA0B8784E734}" dt="2024-12-19T14:38:40.961" v="752" actId="20577"/>
        <pc:sldMkLst>
          <pc:docMk/>
          <pc:sldMk cId="1680792624" sldId="259"/>
        </pc:sldMkLst>
        <pc:spChg chg="mod">
          <ac:chgData name="Miss R Kennington" userId="S::r.kennington@allsaintscc.org.uk::3de802f5-b8aa-4cb7-982f-ff83b08f510a" providerId="AD" clId="Web-{4EB2BD70-608B-2C36-7C20-BA0B8784E734}" dt="2024-12-19T14:24:39.798" v="408" actId="20577"/>
          <ac:spMkLst>
            <pc:docMk/>
            <pc:sldMk cId="1680792624" sldId="259"/>
            <ac:spMk id="51" creationId="{12BA635B-390E-4AD7-8791-1941AF15A91B}"/>
          </ac:spMkLst>
        </pc:spChg>
        <pc:spChg chg="mod">
          <ac:chgData name="Miss R Kennington" userId="S::r.kennington@allsaintscc.org.uk::3de802f5-b8aa-4cb7-982f-ff83b08f510a" providerId="AD" clId="Web-{4EB2BD70-608B-2C36-7C20-BA0B8784E734}" dt="2024-12-19T14:38:40.961" v="752" actId="20577"/>
          <ac:spMkLst>
            <pc:docMk/>
            <pc:sldMk cId="1680792624" sldId="259"/>
            <ac:spMk id="108" creationId="{EB40E772-14EB-40A6-BC0C-B14702FC924A}"/>
          </ac:spMkLst>
        </pc:spChg>
        <pc:spChg chg="mod">
          <ac:chgData name="Miss R Kennington" userId="S::r.kennington@allsaintscc.org.uk::3de802f5-b8aa-4cb7-982f-ff83b08f510a" providerId="AD" clId="Web-{4EB2BD70-608B-2C36-7C20-BA0B8784E734}" dt="2024-12-19T14:38:23.304" v="732" actId="20577"/>
          <ac:spMkLst>
            <pc:docMk/>
            <pc:sldMk cId="1680792624" sldId="259"/>
            <ac:spMk id="112" creationId="{1B7569B0-8BAD-4E64-81C1-BFCF2A2B2080}"/>
          </ac:spMkLst>
        </pc:spChg>
        <pc:spChg chg="mod">
          <ac:chgData name="Miss R Kennington" userId="S::r.kennington@allsaintscc.org.uk::3de802f5-b8aa-4cb7-982f-ff83b08f510a" providerId="AD" clId="Web-{4EB2BD70-608B-2C36-7C20-BA0B8784E734}" dt="2024-12-19T14:37:29.287" v="688" actId="1076"/>
          <ac:spMkLst>
            <pc:docMk/>
            <pc:sldMk cId="1680792624" sldId="259"/>
            <ac:spMk id="113" creationId="{D31F0E1A-CA4E-48B3-8547-5F40EA0C48C7}"/>
          </ac:spMkLst>
        </pc:spChg>
        <pc:spChg chg="mod">
          <ac:chgData name="Miss R Kennington" userId="S::r.kennington@allsaintscc.org.uk::3de802f5-b8aa-4cb7-982f-ff83b08f510a" providerId="AD" clId="Web-{4EB2BD70-608B-2C36-7C20-BA0B8784E734}" dt="2024-12-19T14:37:55.787" v="707" actId="1076"/>
          <ac:spMkLst>
            <pc:docMk/>
            <pc:sldMk cId="1680792624" sldId="259"/>
            <ac:spMk id="114" creationId="{12C551FF-447B-45A7-A6F3-41F2D7126EC6}"/>
          </ac:spMkLst>
        </pc:spChg>
        <pc:spChg chg="mod">
          <ac:chgData name="Miss R Kennington" userId="S::r.kennington@allsaintscc.org.uk::3de802f5-b8aa-4cb7-982f-ff83b08f510a" providerId="AD" clId="Web-{4EB2BD70-608B-2C36-7C20-BA0B8784E734}" dt="2024-12-19T14:37:16.583" v="684" actId="20577"/>
          <ac:spMkLst>
            <pc:docMk/>
            <pc:sldMk cId="1680792624" sldId="259"/>
            <ac:spMk id="224" creationId="{21428B49-4B07-45D5-8591-15F8F72652B8}"/>
          </ac:spMkLst>
        </pc:spChg>
        <pc:spChg chg="mod">
          <ac:chgData name="Miss R Kennington" userId="S::r.kennington@allsaintscc.org.uk::3de802f5-b8aa-4cb7-982f-ff83b08f510a" providerId="AD" clId="Web-{4EB2BD70-608B-2C36-7C20-BA0B8784E734}" dt="2024-12-19T14:33:55.547" v="550" actId="20577"/>
          <ac:spMkLst>
            <pc:docMk/>
            <pc:sldMk cId="1680792624" sldId="259"/>
            <ac:spMk id="257" creationId="{12BA635B-390E-4AD7-8791-1941AF15A91B}"/>
          </ac:spMkLst>
        </pc:spChg>
      </pc:sldChg>
      <pc:sldChg chg="modSp">
        <pc:chgData name="Miss R Kennington" userId="S::r.kennington@allsaintscc.org.uk::3de802f5-b8aa-4cb7-982f-ff83b08f510a" providerId="AD" clId="Web-{4EB2BD70-608B-2C36-7C20-BA0B8784E734}" dt="2024-12-19T14:24:11.344" v="399" actId="20577"/>
        <pc:sldMkLst>
          <pc:docMk/>
          <pc:sldMk cId="3573498752" sldId="261"/>
        </pc:sldMkLst>
        <pc:spChg chg="mod">
          <ac:chgData name="Miss R Kennington" userId="S::r.kennington@allsaintscc.org.uk::3de802f5-b8aa-4cb7-982f-ff83b08f510a" providerId="AD" clId="Web-{4EB2BD70-608B-2C36-7C20-BA0B8784E734}" dt="2024-12-19T14:24:11.344" v="399" actId="20577"/>
          <ac:spMkLst>
            <pc:docMk/>
            <pc:sldMk cId="3573498752" sldId="261"/>
            <ac:spMk id="93" creationId="{EB40E772-14EB-40A6-BC0C-B14702FC924A}"/>
          </ac:spMkLst>
        </pc:spChg>
        <pc:spChg chg="mod">
          <ac:chgData name="Miss R Kennington" userId="S::r.kennington@allsaintscc.org.uk::3de802f5-b8aa-4cb7-982f-ff83b08f510a" providerId="AD" clId="Web-{4EB2BD70-608B-2C36-7C20-BA0B8784E734}" dt="2024-12-19T14:17:06.911" v="319" actId="20577"/>
          <ac:spMkLst>
            <pc:docMk/>
            <pc:sldMk cId="3573498752" sldId="261"/>
            <ac:spMk id="94" creationId="{EB40E772-14EB-40A6-BC0C-B14702FC924A}"/>
          </ac:spMkLst>
        </pc:spChg>
        <pc:spChg chg="mod">
          <ac:chgData name="Miss R Kennington" userId="S::r.kennington@allsaintscc.org.uk::3de802f5-b8aa-4cb7-982f-ff83b08f510a" providerId="AD" clId="Web-{4EB2BD70-608B-2C36-7C20-BA0B8784E734}" dt="2024-12-19T14:23:32.468" v="381" actId="1076"/>
          <ac:spMkLst>
            <pc:docMk/>
            <pc:sldMk cId="3573498752" sldId="261"/>
            <ac:spMk id="95" creationId="{EB40E772-14EB-40A6-BC0C-B14702FC924A}"/>
          </ac:spMkLst>
        </pc:spChg>
        <pc:spChg chg="mod">
          <ac:chgData name="Miss R Kennington" userId="S::r.kennington@allsaintscc.org.uk::3de802f5-b8aa-4cb7-982f-ff83b08f510a" providerId="AD" clId="Web-{4EB2BD70-608B-2C36-7C20-BA0B8784E734}" dt="2024-12-19T14:23:45.875" v="383" actId="1076"/>
          <ac:spMkLst>
            <pc:docMk/>
            <pc:sldMk cId="3573498752" sldId="261"/>
            <ac:spMk id="96" creationId="{EB40E772-14EB-40A6-BC0C-B14702FC924A}"/>
          </ac:spMkLst>
        </pc:spChg>
        <pc:spChg chg="mod">
          <ac:chgData name="Miss R Kennington" userId="S::r.kennington@allsaintscc.org.uk::3de802f5-b8aa-4cb7-982f-ff83b08f510a" providerId="AD" clId="Web-{4EB2BD70-608B-2C36-7C20-BA0B8784E734}" dt="2024-12-19T13:58:48.711" v="118" actId="20577"/>
          <ac:spMkLst>
            <pc:docMk/>
            <pc:sldMk cId="3573498752" sldId="261"/>
            <ac:spMk id="108" creationId="{EB40E772-14EB-40A6-BC0C-B14702FC924A}"/>
          </ac:spMkLst>
        </pc:spChg>
        <pc:spChg chg="mod">
          <ac:chgData name="Miss R Kennington" userId="S::r.kennington@allsaintscc.org.uk::3de802f5-b8aa-4cb7-982f-ff83b08f510a" providerId="AD" clId="Web-{4EB2BD70-608B-2C36-7C20-BA0B8784E734}" dt="2024-12-19T13:59:25.900" v="149" actId="1076"/>
          <ac:spMkLst>
            <pc:docMk/>
            <pc:sldMk cId="3573498752" sldId="261"/>
            <ac:spMk id="112" creationId="{1B7569B0-8BAD-4E64-81C1-BFCF2A2B2080}"/>
          </ac:spMkLst>
        </pc:spChg>
        <pc:spChg chg="mod">
          <ac:chgData name="Miss R Kennington" userId="S::r.kennington@allsaintscc.org.uk::3de802f5-b8aa-4cb7-982f-ff83b08f510a" providerId="AD" clId="Web-{4EB2BD70-608B-2C36-7C20-BA0B8784E734}" dt="2024-12-19T14:01:13.840" v="210" actId="1076"/>
          <ac:spMkLst>
            <pc:docMk/>
            <pc:sldMk cId="3573498752" sldId="261"/>
            <ac:spMk id="224" creationId="{21428B49-4B07-45D5-8591-15F8F72652B8}"/>
          </ac:spMkLst>
        </pc:spChg>
        <pc:grpChg chg="mod">
          <ac:chgData name="Miss R Kennington" userId="S::r.kennington@allsaintscc.org.uk::3de802f5-b8aa-4cb7-982f-ff83b08f510a" providerId="AD" clId="Web-{4EB2BD70-608B-2C36-7C20-BA0B8784E734}" dt="2024-12-19T13:57:02.709" v="61" actId="1076"/>
          <ac:grpSpMkLst>
            <pc:docMk/>
            <pc:sldMk cId="3573498752" sldId="261"/>
            <ac:grpSpMk id="40" creationId="{C6135E5B-0CBD-4EC2-A5C4-B1E76AF669A1}"/>
          </ac:grpSpMkLst>
        </pc:grpChg>
        <pc:cxnChg chg="mod">
          <ac:chgData name="Miss R Kennington" userId="S::r.kennington@allsaintscc.org.uk::3de802f5-b8aa-4cb7-982f-ff83b08f510a" providerId="AD" clId="Web-{4EB2BD70-608B-2C36-7C20-BA0B8784E734}" dt="2024-12-19T13:57:02.709" v="61" actId="1076"/>
          <ac:cxnSpMkLst>
            <pc:docMk/>
            <pc:sldMk cId="3573498752" sldId="261"/>
            <ac:cxnSpMk id="59" creationId="{4E94C7A6-01E4-44A2-814A-FE3C0403A36C}"/>
          </ac:cxnSpMkLst>
        </pc:cxnChg>
        <pc:cxnChg chg="mod">
          <ac:chgData name="Miss R Kennington" userId="S::r.kennington@allsaintscc.org.uk::3de802f5-b8aa-4cb7-982f-ff83b08f510a" providerId="AD" clId="Web-{4EB2BD70-608B-2C36-7C20-BA0B8784E734}" dt="2024-12-19T13:57:02.709" v="61" actId="1076"/>
          <ac:cxnSpMkLst>
            <pc:docMk/>
            <pc:sldMk cId="3573498752" sldId="261"/>
            <ac:cxnSpMk id="219" creationId="{4E94C7A6-01E4-44A2-814A-FE3C0403A36C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77783-0D38-F942-9676-E30B698E94DC}" type="datetimeFigureOut">
              <a:rPr lang="en-US" smtClean="0"/>
              <a:t>12/19/2024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12575-F0E7-7346-BF56-9C4CEF45A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4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60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846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17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116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0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662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4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3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51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34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531A4-E1C4-4CC6-87F9-44A16E3E403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01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531A4-E1C4-4CC6-87F9-44A16E3E403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B7BE8-45C9-4EFA-98C0-97C9B9FA6F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85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rrow: Pentagon 37">
            <a:extLst>
              <a:ext uri="{FF2B5EF4-FFF2-40B4-BE49-F238E27FC236}">
                <a16:creationId xmlns:a16="http://schemas.microsoft.com/office/drawing/2014/main" id="{61C123C7-A9FE-4CDF-9E35-4F8CD7135DEC}"/>
              </a:ext>
            </a:extLst>
          </p:cNvPr>
          <p:cNvSpPr/>
          <p:nvPr/>
        </p:nvSpPr>
        <p:spPr>
          <a:xfrm>
            <a:off x="5809687" y="886000"/>
            <a:ext cx="4616078" cy="659594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Arrow: Pentagon 4">
            <a:extLst>
              <a:ext uri="{FF2B5EF4-FFF2-40B4-BE49-F238E27FC236}">
                <a16:creationId xmlns:a16="http://schemas.microsoft.com/office/drawing/2014/main" id="{8A914780-E785-41B9-8F28-A22C8FC261D3}"/>
              </a:ext>
            </a:extLst>
          </p:cNvPr>
          <p:cNvSpPr/>
          <p:nvPr/>
        </p:nvSpPr>
        <p:spPr>
          <a:xfrm>
            <a:off x="5708751" y="5531998"/>
            <a:ext cx="5110981" cy="665777"/>
          </a:xfrm>
          <a:prstGeom prst="homePlate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6135E5B-0CBD-4EC2-A5C4-B1E76AF669A1}"/>
              </a:ext>
            </a:extLst>
          </p:cNvPr>
          <p:cNvGrpSpPr/>
          <p:nvPr/>
        </p:nvGrpSpPr>
        <p:grpSpPr>
          <a:xfrm>
            <a:off x="-88310" y="562937"/>
            <a:ext cx="12141268" cy="5592836"/>
            <a:chOff x="251733" y="2662350"/>
            <a:chExt cx="9454420" cy="2975797"/>
          </a:xfrm>
          <a:solidFill>
            <a:srgbClr val="7030A0"/>
          </a:solidFill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B569F9C9-A9DD-4822-B473-FE042728F6A6}"/>
                </a:ext>
              </a:extLst>
            </p:cNvPr>
            <p:cNvSpPr/>
            <p:nvPr/>
          </p:nvSpPr>
          <p:spPr>
            <a:xfrm rot="10800000">
              <a:off x="1059139" y="3996641"/>
              <a:ext cx="3996329" cy="362506"/>
            </a:xfrm>
            <a:prstGeom prst="homePlat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8A914780-E785-41B9-8F28-A22C8FC261D3}"/>
                </a:ext>
              </a:extLst>
            </p:cNvPr>
            <p:cNvSpPr/>
            <p:nvPr/>
          </p:nvSpPr>
          <p:spPr>
            <a:xfrm>
              <a:off x="261164" y="5281080"/>
              <a:ext cx="4779120" cy="35424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6AB46AF0-2F3E-4F84-B1D0-EEF8B0BC7DB5}"/>
                </a:ext>
              </a:extLst>
            </p:cNvPr>
            <p:cNvSpPr/>
            <p:nvPr/>
          </p:nvSpPr>
          <p:spPr>
            <a:xfrm rot="18259132">
              <a:off x="9125635" y="4854367"/>
              <a:ext cx="292582" cy="609823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98C6C438-3F6B-498D-BA29-2C3C158D86BA}"/>
                </a:ext>
              </a:extLst>
            </p:cNvPr>
            <p:cNvSpPr/>
            <p:nvPr/>
          </p:nvSpPr>
          <p:spPr>
            <a:xfrm rot="17258414">
              <a:off x="9254546" y="4607800"/>
              <a:ext cx="310058" cy="593156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87240BB3-72EC-4E3D-AC43-90A3BE8B92BE}"/>
                </a:ext>
              </a:extLst>
            </p:cNvPr>
            <p:cNvSpPr/>
            <p:nvPr/>
          </p:nvSpPr>
          <p:spPr>
            <a:xfrm rot="16200000">
              <a:off x="9244808" y="4363415"/>
              <a:ext cx="363934" cy="514618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014F1C4-0271-4294-9768-B2F24529E9E3}"/>
                </a:ext>
              </a:extLst>
            </p:cNvPr>
            <p:cNvSpPr/>
            <p:nvPr/>
          </p:nvSpPr>
          <p:spPr>
            <a:xfrm rot="10800000">
              <a:off x="8552083" y="4009838"/>
              <a:ext cx="417218" cy="365699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E9246B30-02F0-4283-ACA7-B1FDD9873BF8}"/>
                </a:ext>
              </a:extLst>
            </p:cNvPr>
            <p:cNvSpPr/>
            <p:nvPr/>
          </p:nvSpPr>
          <p:spPr>
            <a:xfrm rot="14009647">
              <a:off x="9187517" y="4078464"/>
              <a:ext cx="263503" cy="52373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2439808A-1B02-4F8E-B61E-B20871153933}"/>
                </a:ext>
              </a:extLst>
            </p:cNvPr>
            <p:cNvSpPr/>
            <p:nvPr/>
          </p:nvSpPr>
          <p:spPr>
            <a:xfrm>
              <a:off x="8502693" y="5275977"/>
              <a:ext cx="514192" cy="362170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C69946C8-C08C-42B4-914C-B1C2B3CF5541}"/>
                </a:ext>
              </a:extLst>
            </p:cNvPr>
            <p:cNvSpPr/>
            <p:nvPr/>
          </p:nvSpPr>
          <p:spPr>
            <a:xfrm rot="12363853">
              <a:off x="8841293" y="4061102"/>
              <a:ext cx="462339" cy="35360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0844CEC-4EC6-402D-AA57-D78BA61F6C82}"/>
                </a:ext>
              </a:extLst>
            </p:cNvPr>
            <p:cNvGrpSpPr/>
            <p:nvPr/>
          </p:nvGrpSpPr>
          <p:grpSpPr>
            <a:xfrm flipH="1">
              <a:off x="251733" y="2827727"/>
              <a:ext cx="1268874" cy="1538865"/>
              <a:chOff x="2188666" y="1729882"/>
              <a:chExt cx="1292831" cy="1538865"/>
            </a:xfrm>
            <a:grpFill/>
          </p:grpSpPr>
          <p:sp>
            <p:nvSpPr>
              <p:cNvPr id="17" name="Arrow: Chevron 16">
                <a:extLst>
                  <a:ext uri="{FF2B5EF4-FFF2-40B4-BE49-F238E27FC236}">
                    <a16:creationId xmlns:a16="http://schemas.microsoft.com/office/drawing/2014/main" id="{4E925930-45D0-4E44-B67C-6B910E82F0D3}"/>
                  </a:ext>
                </a:extLst>
              </p:cNvPr>
              <p:cNvSpPr/>
              <p:nvPr/>
            </p:nvSpPr>
            <p:spPr>
              <a:xfrm>
                <a:off x="2478366" y="2898940"/>
                <a:ext cx="454829" cy="369807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E7197452-5B50-46E0-9F09-C2DFDA192F54}"/>
                  </a:ext>
                </a:extLst>
              </p:cNvPr>
              <p:cNvSpPr/>
              <p:nvPr/>
            </p:nvSpPr>
            <p:spPr>
              <a:xfrm rot="18961879">
                <a:off x="2947141" y="2678343"/>
                <a:ext cx="414634" cy="36260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Arrow: Chevron 18">
                <a:extLst>
                  <a:ext uri="{FF2B5EF4-FFF2-40B4-BE49-F238E27FC236}">
                    <a16:creationId xmlns:a16="http://schemas.microsoft.com/office/drawing/2014/main" id="{7C108566-DA90-405B-A2AA-820F22EEAB1B}"/>
                  </a:ext>
                </a:extLst>
              </p:cNvPr>
              <p:cNvSpPr/>
              <p:nvPr/>
            </p:nvSpPr>
            <p:spPr>
              <a:xfrm rot="17157795">
                <a:off x="3100594" y="2408667"/>
                <a:ext cx="256313" cy="505492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Arrow: Chevron 19">
                <a:extLst>
                  <a:ext uri="{FF2B5EF4-FFF2-40B4-BE49-F238E27FC236}">
                    <a16:creationId xmlns:a16="http://schemas.microsoft.com/office/drawing/2014/main" id="{CA4C3BCE-5B83-4933-B756-F92EB58739B2}"/>
                  </a:ext>
                </a:extLst>
              </p:cNvPr>
              <p:cNvSpPr/>
              <p:nvPr/>
            </p:nvSpPr>
            <p:spPr>
              <a:xfrm rot="16200000">
                <a:off x="3032352" y="2181749"/>
                <a:ext cx="342578" cy="482678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0">
                <a:extLst>
                  <a:ext uri="{FF2B5EF4-FFF2-40B4-BE49-F238E27FC236}">
                    <a16:creationId xmlns:a16="http://schemas.microsoft.com/office/drawing/2014/main" id="{DE9DB3DF-EC99-4575-8EA5-C195B0B92F44}"/>
                  </a:ext>
                </a:extLst>
              </p:cNvPr>
              <p:cNvSpPr/>
              <p:nvPr/>
            </p:nvSpPr>
            <p:spPr>
              <a:xfrm rot="11634440">
                <a:off x="2188666" y="1729882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6E49D3CC-1EB3-4FB5-9CAF-A7B0C6DA92B7}"/>
                  </a:ext>
                </a:extLst>
              </p:cNvPr>
              <p:cNvSpPr/>
              <p:nvPr/>
            </p:nvSpPr>
            <p:spPr>
              <a:xfrm rot="14780273">
                <a:off x="2921549" y="1906000"/>
                <a:ext cx="282716" cy="504486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Arrow: Chevron 22">
                <a:extLst>
                  <a:ext uri="{FF2B5EF4-FFF2-40B4-BE49-F238E27FC236}">
                    <a16:creationId xmlns:a16="http://schemas.microsoft.com/office/drawing/2014/main" id="{A25FEB83-CC50-44A3-A2DA-DFCA8E2439E4}"/>
                  </a:ext>
                </a:extLst>
              </p:cNvPr>
              <p:cNvSpPr/>
              <p:nvPr/>
            </p:nvSpPr>
            <p:spPr>
              <a:xfrm rot="19916488">
                <a:off x="2792513" y="2821880"/>
                <a:ext cx="345032" cy="36699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Arrow: Chevron 23">
                <a:extLst>
                  <a:ext uri="{FF2B5EF4-FFF2-40B4-BE49-F238E27FC236}">
                    <a16:creationId xmlns:a16="http://schemas.microsoft.com/office/drawing/2014/main" id="{F3AC3219-AF55-4077-BD8A-2578426653F0}"/>
                  </a:ext>
                </a:extLst>
              </p:cNvPr>
              <p:cNvSpPr/>
              <p:nvPr/>
            </p:nvSpPr>
            <p:spPr>
              <a:xfrm rot="12994691">
                <a:off x="2526976" y="1809564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BD00EFA0-112C-41D0-B87E-0854CB6DB4CC}"/>
                </a:ext>
              </a:extLst>
            </p:cNvPr>
            <p:cNvSpPr/>
            <p:nvPr/>
          </p:nvSpPr>
          <p:spPr>
            <a:xfrm>
              <a:off x="8299308" y="2824933"/>
              <a:ext cx="384754" cy="33134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Arrow: Chevron 28">
              <a:extLst>
                <a:ext uri="{FF2B5EF4-FFF2-40B4-BE49-F238E27FC236}">
                  <a16:creationId xmlns:a16="http://schemas.microsoft.com/office/drawing/2014/main" id="{34B88E30-4794-47E7-8DBA-CA7616133BCD}"/>
                </a:ext>
              </a:extLst>
            </p:cNvPr>
            <p:cNvSpPr/>
            <p:nvPr/>
          </p:nvSpPr>
          <p:spPr>
            <a:xfrm rot="19930869">
              <a:off x="8949301" y="2772885"/>
              <a:ext cx="299804" cy="331985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5AFF72C2-9B33-4D3F-8471-D11F59D1D445}"/>
                </a:ext>
              </a:extLst>
            </p:cNvPr>
            <p:cNvSpPr/>
            <p:nvPr/>
          </p:nvSpPr>
          <p:spPr>
            <a:xfrm rot="18262642">
              <a:off x="9171700" y="2542972"/>
              <a:ext cx="242749" cy="4815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E5292B8F-D13F-4823-99A8-9E2C6F831420}"/>
                </a:ext>
              </a:extLst>
            </p:cNvPr>
            <p:cNvSpPr/>
            <p:nvPr/>
          </p:nvSpPr>
          <p:spPr>
            <a:xfrm>
              <a:off x="8590662" y="2821941"/>
              <a:ext cx="426223" cy="334338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61C123C7-A9FE-4CDF-9E35-4F8CD7135DEC}"/>
                </a:ext>
              </a:extLst>
            </p:cNvPr>
            <p:cNvSpPr/>
            <p:nvPr/>
          </p:nvSpPr>
          <p:spPr>
            <a:xfrm>
              <a:off x="1564456" y="2805586"/>
              <a:ext cx="3498053" cy="353117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4" name="Arrow: Pentagon 15">
            <a:extLst>
              <a:ext uri="{FF2B5EF4-FFF2-40B4-BE49-F238E27FC236}">
                <a16:creationId xmlns:a16="http://schemas.microsoft.com/office/drawing/2014/main" id="{B569F9C9-A9DD-4822-B473-FE042728F6A6}"/>
              </a:ext>
            </a:extLst>
          </p:cNvPr>
          <p:cNvSpPr/>
          <p:nvPr/>
        </p:nvSpPr>
        <p:spPr>
          <a:xfrm rot="10800000">
            <a:off x="5346653" y="3123992"/>
            <a:ext cx="5268650" cy="681309"/>
          </a:xfrm>
          <a:prstGeom prst="homePlate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966FF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37959" y="59884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18817" y="4259785"/>
            <a:ext cx="13144" cy="499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85AE86B-C629-4EB4-B4A5-444A629DA4A1}"/>
              </a:ext>
            </a:extLst>
          </p:cNvPr>
          <p:cNvCxnSpPr>
            <a:cxnSpLocks/>
            <a:endCxn id="183" idx="3"/>
          </p:cNvCxnSpPr>
          <p:nvPr/>
        </p:nvCxnSpPr>
        <p:spPr>
          <a:xfrm flipV="1">
            <a:off x="-94390" y="5864887"/>
            <a:ext cx="10914122" cy="31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449663" y="5561335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432504" y="5243625"/>
            <a:ext cx="455307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1: Perspective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38" idx="1"/>
          </p:cNvCxnSpPr>
          <p:nvPr/>
        </p:nvCxnSpPr>
        <p:spPr>
          <a:xfrm flipV="1">
            <a:off x="1597475" y="1163868"/>
            <a:ext cx="8752090" cy="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935639" y="5810154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492664" y="4261182"/>
            <a:ext cx="10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Christmas Holidays </a:t>
            </a:r>
            <a:endParaRPr lang="en-GB" sz="1200" dirty="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3281715" y="447628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4158668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287B4A6-57F1-4EB3-9788-44DB56C0565B}"/>
              </a:ext>
            </a:extLst>
          </p:cNvPr>
          <p:cNvSpPr/>
          <p:nvPr/>
        </p:nvSpPr>
        <p:spPr>
          <a:xfrm>
            <a:off x="5214387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6273336" y="448469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8377067" y="4496953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28123" y="4491931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7" idx="4"/>
          </p:cNvCxnSpPr>
          <p:nvPr/>
        </p:nvCxnSpPr>
        <p:spPr>
          <a:xfrm flipH="1">
            <a:off x="6397977" y="4663002"/>
            <a:ext cx="1" cy="2029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3" idx="2"/>
          </p:cNvCxnSpPr>
          <p:nvPr/>
        </p:nvCxnSpPr>
        <p:spPr>
          <a:xfrm flipH="1">
            <a:off x="6626699" y="4753237"/>
            <a:ext cx="873" cy="2531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9" idx="4"/>
            <a:endCxn id="121" idx="0"/>
          </p:cNvCxnSpPr>
          <p:nvPr/>
        </p:nvCxnSpPr>
        <p:spPr>
          <a:xfrm flipH="1">
            <a:off x="8501708" y="4675259"/>
            <a:ext cx="1" cy="202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2" idx="2"/>
          </p:cNvCxnSpPr>
          <p:nvPr/>
        </p:nvCxnSpPr>
        <p:spPr>
          <a:xfrm>
            <a:off x="8728810" y="4747515"/>
            <a:ext cx="1" cy="2488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1237960" y="54737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126124" y="58228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Arrow: Chevron 6">
            <a:extLst>
              <a:ext uri="{FF2B5EF4-FFF2-40B4-BE49-F238E27FC236}">
                <a16:creationId xmlns:a16="http://schemas.microsoft.com/office/drawing/2014/main" id="{6AB46AF0-2F3E-4F84-B1D0-EEF8B0BC7DB5}"/>
              </a:ext>
            </a:extLst>
          </p:cNvPr>
          <p:cNvSpPr/>
          <p:nvPr/>
        </p:nvSpPr>
        <p:spPr>
          <a:xfrm rot="19720053">
            <a:off x="11045117" y="5278111"/>
            <a:ext cx="568449" cy="795770"/>
          </a:xfrm>
          <a:prstGeom prst="chevron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1270" y="2090135"/>
            <a:ext cx="91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Easter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190532" y="14708"/>
            <a:ext cx="266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Summer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144392" y="5963152"/>
            <a:ext cx="2165" cy="2841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717945" y="514558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337335" y="6159722"/>
            <a:ext cx="5574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880132" y="5873811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 207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761469" y="5783098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1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02979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0263358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TextBox 215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87963" y="51506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530937" y="275844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16" idx="3"/>
            <a:endCxn id="184" idx="1"/>
          </p:cNvCxnSpPr>
          <p:nvPr/>
        </p:nvCxnSpPr>
        <p:spPr>
          <a:xfrm>
            <a:off x="948552" y="3411313"/>
            <a:ext cx="9666751" cy="5333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622" y="3083558"/>
            <a:ext cx="7683" cy="3360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889089" y="3165106"/>
            <a:ext cx="122056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Sk-Modernist"/>
              </a:rPr>
              <a:t>Half </a:t>
            </a:r>
            <a:endParaRPr lang="en-US">
              <a:solidFill>
                <a:schemeClr val="bg1"/>
              </a:solidFill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Sk-Modernist"/>
              </a:rPr>
              <a:t>Term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346652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9952081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2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359636" y="3120059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48376" y="885391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400" y="3504970"/>
            <a:ext cx="2485" cy="3296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218074" y="2820052"/>
            <a:ext cx="370106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2: Location and Reality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1036244" y="590158"/>
            <a:ext cx="3538637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1: Location and Reality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4416730" y="898198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pic>
        <p:nvPicPr>
          <p:cNvPr id="246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916322" y="3121187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" name="TextBox 25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8888" y="3807287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8117726" y="2817779"/>
            <a:ext cx="421341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1: Location and Reality</a:t>
            </a:r>
            <a:endParaRPr lang="en-US" sz="1400" dirty="0">
              <a:solidFill>
                <a:srgbClr val="7030A0"/>
              </a:solidFill>
              <a:latin typeface="Sk-Modernist"/>
            </a:endParaRP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2056376" y="12925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2056377" y="7778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944541" y="11269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7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9838191" y="895097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577129" y="1228044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69159" y="1120917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6657958" y="1314869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6546123" y="114923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6651923" y="805856"/>
            <a:ext cx="7264" cy="378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90827" y="4931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0" y="31173"/>
            <a:ext cx="5576852" cy="363829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b="1" dirty="0">
                <a:solidFill>
                  <a:srgbClr val="7030A0"/>
                </a:solidFill>
                <a:latin typeface="Sk-Modernist"/>
              </a:rPr>
              <a:t>PHOTOGRAPHY Year 10 Curriculum Roadmap</a:t>
            </a: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223" y="307443"/>
            <a:ext cx="344320" cy="37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96B5BD5-7D7A-4B64-B491-87EC4715CB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430" y="5516235"/>
            <a:ext cx="209550" cy="695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2815C2-BC98-81B9-2C87-23BEC725592A}"/>
              </a:ext>
            </a:extLst>
          </p:cNvPr>
          <p:cNvSpPr txBox="1"/>
          <p:nvPr/>
        </p:nvSpPr>
        <p:spPr>
          <a:xfrm>
            <a:off x="6089853" y="5169020"/>
            <a:ext cx="413191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2: Viewpoints</a:t>
            </a:r>
            <a:endParaRPr lang="en-US" sz="1400" b="1" dirty="0">
              <a:solidFill>
                <a:srgbClr val="7030A0"/>
              </a:solidFill>
              <a:latin typeface="Sk-Modernist" panose="00000500000000000000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07A32-2320-41D8-A77A-9825A3313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4098" y="6242510"/>
            <a:ext cx="1665533" cy="573561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BC5A6F95-D8EF-4AD7-AA9A-E5E7603BE731}"/>
              </a:ext>
            </a:extLst>
          </p:cNvPr>
          <p:cNvSpPr txBox="1"/>
          <p:nvPr/>
        </p:nvSpPr>
        <p:spPr>
          <a:xfrm>
            <a:off x="7758400" y="605863"/>
            <a:ext cx="374701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2: Location and Reality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B40E772-14EB-40A6-BC0C-B14702FC924A}"/>
              </a:ext>
            </a:extLst>
          </p:cNvPr>
          <p:cNvSpPr txBox="1"/>
          <p:nvPr/>
        </p:nvSpPr>
        <p:spPr>
          <a:xfrm>
            <a:off x="1187657" y="5476028"/>
            <a:ext cx="4455691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Students will be taught how to use the digital camera equipment, taking photographs using 1 and 2 point perspective and learn how to </a:t>
            </a:r>
            <a:r>
              <a:rPr lang="en-US" sz="1200" dirty="0" err="1">
                <a:solidFill>
                  <a:schemeClr val="bg1"/>
                </a:solidFill>
                <a:latin typeface="Sk-Modernist"/>
              </a:rPr>
              <a:t>analyse</a:t>
            </a:r>
            <a:r>
              <a:rPr lang="en-US" sz="1200" dirty="0">
                <a:solidFill>
                  <a:schemeClr val="bg1"/>
                </a:solidFill>
                <a:latin typeface="Sk-Modernist"/>
              </a:rPr>
              <a:t> photographers work.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B7569B0-8BAD-4E64-81C1-BFCF2A2B2080}"/>
              </a:ext>
            </a:extLst>
          </p:cNvPr>
          <p:cNvSpPr txBox="1"/>
          <p:nvPr/>
        </p:nvSpPr>
        <p:spPr>
          <a:xfrm>
            <a:off x="6430680" y="5476304"/>
            <a:ext cx="424202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Students will gain an understanding of the different viewpoints in Photography and increase their skills and understanding of Adobe Photoshop.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B40E772-14EB-40A6-BC0C-B14702FC924A}"/>
              </a:ext>
            </a:extLst>
          </p:cNvPr>
          <p:cNvSpPr txBox="1"/>
          <p:nvPr/>
        </p:nvSpPr>
        <p:spPr>
          <a:xfrm>
            <a:off x="6707039" y="3085245"/>
            <a:ext cx="3841529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Location and Reality project begins and students will learn how to physically alter or abstract an image. Making collages and paper weaves from print outs of their photographs. 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EB40E772-14EB-40A6-BC0C-B14702FC924A}"/>
              </a:ext>
            </a:extLst>
          </p:cNvPr>
          <p:cNvSpPr txBox="1"/>
          <p:nvPr/>
        </p:nvSpPr>
        <p:spPr>
          <a:xfrm>
            <a:off x="1878562" y="3047707"/>
            <a:ext cx="354569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Introducing classical architectural photographers, students creating photoshoots based on their chosen locations. 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EB40E772-14EB-40A6-BC0C-B14702FC924A}"/>
              </a:ext>
            </a:extLst>
          </p:cNvPr>
          <p:cNvSpPr txBox="1"/>
          <p:nvPr/>
        </p:nvSpPr>
        <p:spPr>
          <a:xfrm>
            <a:off x="2107027" y="777296"/>
            <a:ext cx="272641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Photoshoots in the  local area, learning how to create paper cuts of buildings and making light trails.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EB40E772-14EB-40A6-BC0C-B14702FC924A}"/>
              </a:ext>
            </a:extLst>
          </p:cNvPr>
          <p:cNvSpPr txBox="1"/>
          <p:nvPr/>
        </p:nvSpPr>
        <p:spPr>
          <a:xfrm>
            <a:off x="6766139" y="811458"/>
            <a:ext cx="337411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Introducing the concept of surrealism – creating zines, students make Assemblage boxes and end of year exam.</a:t>
            </a:r>
          </a:p>
        </p:txBody>
      </p:sp>
    </p:spTree>
    <p:extLst>
      <p:ext uri="{BB962C8B-B14F-4D97-AF65-F5344CB8AC3E}">
        <p14:creationId xmlns:p14="http://schemas.microsoft.com/office/powerpoint/2010/main" val="357349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rrow: Pentagon 37">
            <a:extLst>
              <a:ext uri="{FF2B5EF4-FFF2-40B4-BE49-F238E27FC236}">
                <a16:creationId xmlns:a16="http://schemas.microsoft.com/office/drawing/2014/main" id="{61C123C7-A9FE-4CDF-9E35-4F8CD7135DEC}"/>
              </a:ext>
            </a:extLst>
          </p:cNvPr>
          <p:cNvSpPr/>
          <p:nvPr/>
        </p:nvSpPr>
        <p:spPr>
          <a:xfrm>
            <a:off x="5809687" y="872927"/>
            <a:ext cx="4616078" cy="659594"/>
          </a:xfrm>
          <a:prstGeom prst="homePlat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Arrow: Pentagon 4">
            <a:extLst>
              <a:ext uri="{FF2B5EF4-FFF2-40B4-BE49-F238E27FC236}">
                <a16:creationId xmlns:a16="http://schemas.microsoft.com/office/drawing/2014/main" id="{8A914780-E785-41B9-8F28-A22C8FC261D3}"/>
              </a:ext>
            </a:extLst>
          </p:cNvPr>
          <p:cNvSpPr/>
          <p:nvPr/>
        </p:nvSpPr>
        <p:spPr>
          <a:xfrm>
            <a:off x="5708751" y="5531998"/>
            <a:ext cx="5110981" cy="665777"/>
          </a:xfrm>
          <a:prstGeom prst="homePlate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6135E5B-0CBD-4EC2-A5C4-B1E76AF669A1}"/>
              </a:ext>
            </a:extLst>
          </p:cNvPr>
          <p:cNvGrpSpPr/>
          <p:nvPr/>
        </p:nvGrpSpPr>
        <p:grpSpPr>
          <a:xfrm>
            <a:off x="-12110" y="610562"/>
            <a:ext cx="12141268" cy="5592836"/>
            <a:chOff x="251733" y="2662350"/>
            <a:chExt cx="9454420" cy="2975797"/>
          </a:xfrm>
          <a:solidFill>
            <a:srgbClr val="7030A0"/>
          </a:solidFill>
        </p:grpSpPr>
        <p:sp>
          <p:nvSpPr>
            <p:cNvPr id="16" name="Arrow: Pentagon 15">
              <a:extLst>
                <a:ext uri="{FF2B5EF4-FFF2-40B4-BE49-F238E27FC236}">
                  <a16:creationId xmlns:a16="http://schemas.microsoft.com/office/drawing/2014/main" id="{B569F9C9-A9DD-4822-B473-FE042728F6A6}"/>
                </a:ext>
              </a:extLst>
            </p:cNvPr>
            <p:cNvSpPr/>
            <p:nvPr/>
          </p:nvSpPr>
          <p:spPr>
            <a:xfrm rot="10800000">
              <a:off x="1059139" y="3996641"/>
              <a:ext cx="3996329" cy="362506"/>
            </a:xfrm>
            <a:prstGeom prst="homePlate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Arrow: Pentagon 4">
              <a:extLst>
                <a:ext uri="{FF2B5EF4-FFF2-40B4-BE49-F238E27FC236}">
                  <a16:creationId xmlns:a16="http://schemas.microsoft.com/office/drawing/2014/main" id="{8A914780-E785-41B9-8F28-A22C8FC261D3}"/>
                </a:ext>
              </a:extLst>
            </p:cNvPr>
            <p:cNvSpPr/>
            <p:nvPr/>
          </p:nvSpPr>
          <p:spPr>
            <a:xfrm>
              <a:off x="261164" y="5281080"/>
              <a:ext cx="4779120" cy="354242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6AB46AF0-2F3E-4F84-B1D0-EEF8B0BC7DB5}"/>
                </a:ext>
              </a:extLst>
            </p:cNvPr>
            <p:cNvSpPr/>
            <p:nvPr/>
          </p:nvSpPr>
          <p:spPr>
            <a:xfrm rot="18259132">
              <a:off x="9125635" y="4854367"/>
              <a:ext cx="292582" cy="609823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98C6C438-3F6B-498D-BA29-2C3C158D86BA}"/>
                </a:ext>
              </a:extLst>
            </p:cNvPr>
            <p:cNvSpPr/>
            <p:nvPr/>
          </p:nvSpPr>
          <p:spPr>
            <a:xfrm rot="17258414">
              <a:off x="9254546" y="4607800"/>
              <a:ext cx="310058" cy="593156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87240BB3-72EC-4E3D-AC43-90A3BE8B92BE}"/>
                </a:ext>
              </a:extLst>
            </p:cNvPr>
            <p:cNvSpPr/>
            <p:nvPr/>
          </p:nvSpPr>
          <p:spPr>
            <a:xfrm rot="16200000">
              <a:off x="9244808" y="4363415"/>
              <a:ext cx="363934" cy="514618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7014F1C4-0271-4294-9768-B2F24529E9E3}"/>
                </a:ext>
              </a:extLst>
            </p:cNvPr>
            <p:cNvSpPr/>
            <p:nvPr/>
          </p:nvSpPr>
          <p:spPr>
            <a:xfrm rot="10800000">
              <a:off x="8552083" y="4009838"/>
              <a:ext cx="417218" cy="365699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E9246B30-02F0-4283-ACA7-B1FDD9873BF8}"/>
                </a:ext>
              </a:extLst>
            </p:cNvPr>
            <p:cNvSpPr/>
            <p:nvPr/>
          </p:nvSpPr>
          <p:spPr>
            <a:xfrm rot="14009647">
              <a:off x="9187517" y="4078464"/>
              <a:ext cx="263503" cy="52373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2439808A-1B02-4F8E-B61E-B20871153933}"/>
                </a:ext>
              </a:extLst>
            </p:cNvPr>
            <p:cNvSpPr/>
            <p:nvPr/>
          </p:nvSpPr>
          <p:spPr>
            <a:xfrm>
              <a:off x="8502693" y="5275977"/>
              <a:ext cx="514192" cy="362170"/>
            </a:xfrm>
            <a:prstGeom prst="chevron">
              <a:avLst/>
            </a:prstGeom>
            <a:solidFill>
              <a:srgbClr val="A159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C69946C8-C08C-42B4-914C-B1C2B3CF5541}"/>
                </a:ext>
              </a:extLst>
            </p:cNvPr>
            <p:cNvSpPr/>
            <p:nvPr/>
          </p:nvSpPr>
          <p:spPr>
            <a:xfrm rot="12363853">
              <a:off x="8841293" y="4061102"/>
              <a:ext cx="462339" cy="353601"/>
            </a:xfrm>
            <a:prstGeom prst="chevron">
              <a:avLst/>
            </a:prstGeom>
            <a:solidFill>
              <a:srgbClr val="99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0844CEC-4EC6-402D-AA57-D78BA61F6C82}"/>
                </a:ext>
              </a:extLst>
            </p:cNvPr>
            <p:cNvGrpSpPr/>
            <p:nvPr/>
          </p:nvGrpSpPr>
          <p:grpSpPr>
            <a:xfrm flipH="1">
              <a:off x="251733" y="2827727"/>
              <a:ext cx="1268874" cy="1538865"/>
              <a:chOff x="2188666" y="1729882"/>
              <a:chExt cx="1292831" cy="1538865"/>
            </a:xfrm>
            <a:grpFill/>
          </p:grpSpPr>
          <p:sp>
            <p:nvSpPr>
              <p:cNvPr id="17" name="Arrow: Chevron 16">
                <a:extLst>
                  <a:ext uri="{FF2B5EF4-FFF2-40B4-BE49-F238E27FC236}">
                    <a16:creationId xmlns:a16="http://schemas.microsoft.com/office/drawing/2014/main" id="{4E925930-45D0-4E44-B67C-6B910E82F0D3}"/>
                  </a:ext>
                </a:extLst>
              </p:cNvPr>
              <p:cNvSpPr/>
              <p:nvPr/>
            </p:nvSpPr>
            <p:spPr>
              <a:xfrm>
                <a:off x="2478366" y="2898940"/>
                <a:ext cx="454829" cy="369807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Arrow: Chevron 17">
                <a:extLst>
                  <a:ext uri="{FF2B5EF4-FFF2-40B4-BE49-F238E27FC236}">
                    <a16:creationId xmlns:a16="http://schemas.microsoft.com/office/drawing/2014/main" id="{E7197452-5B50-46E0-9F09-C2DFDA192F54}"/>
                  </a:ext>
                </a:extLst>
              </p:cNvPr>
              <p:cNvSpPr/>
              <p:nvPr/>
            </p:nvSpPr>
            <p:spPr>
              <a:xfrm rot="18961879">
                <a:off x="2947141" y="2678343"/>
                <a:ext cx="414634" cy="36260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Arrow: Chevron 18">
                <a:extLst>
                  <a:ext uri="{FF2B5EF4-FFF2-40B4-BE49-F238E27FC236}">
                    <a16:creationId xmlns:a16="http://schemas.microsoft.com/office/drawing/2014/main" id="{7C108566-DA90-405B-A2AA-820F22EEAB1B}"/>
                  </a:ext>
                </a:extLst>
              </p:cNvPr>
              <p:cNvSpPr/>
              <p:nvPr/>
            </p:nvSpPr>
            <p:spPr>
              <a:xfrm rot="17157795">
                <a:off x="3100594" y="2408667"/>
                <a:ext cx="256313" cy="505492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Arrow: Chevron 19">
                <a:extLst>
                  <a:ext uri="{FF2B5EF4-FFF2-40B4-BE49-F238E27FC236}">
                    <a16:creationId xmlns:a16="http://schemas.microsoft.com/office/drawing/2014/main" id="{CA4C3BCE-5B83-4933-B756-F92EB58739B2}"/>
                  </a:ext>
                </a:extLst>
              </p:cNvPr>
              <p:cNvSpPr/>
              <p:nvPr/>
            </p:nvSpPr>
            <p:spPr>
              <a:xfrm rot="16200000">
                <a:off x="3032352" y="2181749"/>
                <a:ext cx="342578" cy="482678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Arrow: Chevron 20">
                <a:extLst>
                  <a:ext uri="{FF2B5EF4-FFF2-40B4-BE49-F238E27FC236}">
                    <a16:creationId xmlns:a16="http://schemas.microsoft.com/office/drawing/2014/main" id="{DE9DB3DF-EC99-4575-8EA5-C195B0B92F44}"/>
                  </a:ext>
                </a:extLst>
              </p:cNvPr>
              <p:cNvSpPr/>
              <p:nvPr/>
            </p:nvSpPr>
            <p:spPr>
              <a:xfrm rot="11634440">
                <a:off x="2188666" y="1729882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Arrow: Chevron 21">
                <a:extLst>
                  <a:ext uri="{FF2B5EF4-FFF2-40B4-BE49-F238E27FC236}">
                    <a16:creationId xmlns:a16="http://schemas.microsoft.com/office/drawing/2014/main" id="{6E49D3CC-1EB3-4FB5-9CAF-A7B0C6DA92B7}"/>
                  </a:ext>
                </a:extLst>
              </p:cNvPr>
              <p:cNvSpPr/>
              <p:nvPr/>
            </p:nvSpPr>
            <p:spPr>
              <a:xfrm rot="14780273">
                <a:off x="2921549" y="1906000"/>
                <a:ext cx="282716" cy="504486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Arrow: Chevron 22">
                <a:extLst>
                  <a:ext uri="{FF2B5EF4-FFF2-40B4-BE49-F238E27FC236}">
                    <a16:creationId xmlns:a16="http://schemas.microsoft.com/office/drawing/2014/main" id="{A25FEB83-CC50-44A3-A2DA-DFCA8E2439E4}"/>
                  </a:ext>
                </a:extLst>
              </p:cNvPr>
              <p:cNvSpPr/>
              <p:nvPr/>
            </p:nvSpPr>
            <p:spPr>
              <a:xfrm rot="19916488">
                <a:off x="2792513" y="2821880"/>
                <a:ext cx="345032" cy="366991"/>
              </a:xfrm>
              <a:prstGeom prst="chevron">
                <a:avLst/>
              </a:prstGeom>
              <a:solidFill>
                <a:srgbClr val="CCC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Arrow: Chevron 23">
                <a:extLst>
                  <a:ext uri="{FF2B5EF4-FFF2-40B4-BE49-F238E27FC236}">
                    <a16:creationId xmlns:a16="http://schemas.microsoft.com/office/drawing/2014/main" id="{F3AC3219-AF55-4077-BD8A-2578426653F0}"/>
                  </a:ext>
                </a:extLst>
              </p:cNvPr>
              <p:cNvSpPr/>
              <p:nvPr/>
            </p:nvSpPr>
            <p:spPr>
              <a:xfrm rot="12994691">
                <a:off x="2526976" y="1809564"/>
                <a:ext cx="468581" cy="334903"/>
              </a:xfrm>
              <a:prstGeom prst="chevron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8" name="Arrow: Chevron 27">
              <a:extLst>
                <a:ext uri="{FF2B5EF4-FFF2-40B4-BE49-F238E27FC236}">
                  <a16:creationId xmlns:a16="http://schemas.microsoft.com/office/drawing/2014/main" id="{BD00EFA0-112C-41D0-B87E-0854CB6DB4CC}"/>
                </a:ext>
              </a:extLst>
            </p:cNvPr>
            <p:cNvSpPr/>
            <p:nvPr/>
          </p:nvSpPr>
          <p:spPr>
            <a:xfrm>
              <a:off x="8299308" y="2824933"/>
              <a:ext cx="384754" cy="33134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Arrow: Chevron 28">
              <a:extLst>
                <a:ext uri="{FF2B5EF4-FFF2-40B4-BE49-F238E27FC236}">
                  <a16:creationId xmlns:a16="http://schemas.microsoft.com/office/drawing/2014/main" id="{34B88E30-4794-47E7-8DBA-CA7616133BCD}"/>
                </a:ext>
              </a:extLst>
            </p:cNvPr>
            <p:cNvSpPr/>
            <p:nvPr/>
          </p:nvSpPr>
          <p:spPr>
            <a:xfrm rot="19930869">
              <a:off x="8949301" y="2772885"/>
              <a:ext cx="299804" cy="331985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5AFF72C2-9B33-4D3F-8471-D11F59D1D445}"/>
                </a:ext>
              </a:extLst>
            </p:cNvPr>
            <p:cNvSpPr/>
            <p:nvPr/>
          </p:nvSpPr>
          <p:spPr>
            <a:xfrm rot="18262642">
              <a:off x="9171700" y="2542972"/>
              <a:ext cx="242749" cy="481506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E5292B8F-D13F-4823-99A8-9E2C6F831420}"/>
                </a:ext>
              </a:extLst>
            </p:cNvPr>
            <p:cNvSpPr/>
            <p:nvPr/>
          </p:nvSpPr>
          <p:spPr>
            <a:xfrm>
              <a:off x="8590662" y="2821941"/>
              <a:ext cx="426223" cy="334338"/>
            </a:xfrm>
            <a:prstGeom prst="chevron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37">
              <a:extLst>
                <a:ext uri="{FF2B5EF4-FFF2-40B4-BE49-F238E27FC236}">
                  <a16:creationId xmlns:a16="http://schemas.microsoft.com/office/drawing/2014/main" id="{61C123C7-A9FE-4CDF-9E35-4F8CD7135DEC}"/>
                </a:ext>
              </a:extLst>
            </p:cNvPr>
            <p:cNvSpPr/>
            <p:nvPr/>
          </p:nvSpPr>
          <p:spPr>
            <a:xfrm>
              <a:off x="1564456" y="2805586"/>
              <a:ext cx="3498053" cy="353117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4" name="Arrow: Pentagon 15">
            <a:extLst>
              <a:ext uri="{FF2B5EF4-FFF2-40B4-BE49-F238E27FC236}">
                <a16:creationId xmlns:a16="http://schemas.microsoft.com/office/drawing/2014/main" id="{B569F9C9-A9DD-4822-B473-FE042728F6A6}"/>
              </a:ext>
            </a:extLst>
          </p:cNvPr>
          <p:cNvSpPr/>
          <p:nvPr/>
        </p:nvSpPr>
        <p:spPr>
          <a:xfrm rot="10800000">
            <a:off x="5346653" y="3123992"/>
            <a:ext cx="5268650" cy="681309"/>
          </a:xfrm>
          <a:prstGeom prst="homePlate">
            <a:avLst/>
          </a:prstGeom>
          <a:solidFill>
            <a:srgbClr val="99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9966FF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37959" y="59884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18817" y="4259785"/>
            <a:ext cx="13144" cy="49907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85AE86B-C629-4EB4-B4A5-444A629DA4A1}"/>
              </a:ext>
            </a:extLst>
          </p:cNvPr>
          <p:cNvCxnSpPr>
            <a:cxnSpLocks/>
            <a:endCxn id="183" idx="3"/>
          </p:cNvCxnSpPr>
          <p:nvPr/>
        </p:nvCxnSpPr>
        <p:spPr>
          <a:xfrm flipV="1">
            <a:off x="-94390" y="5864887"/>
            <a:ext cx="10914122" cy="31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449663" y="5561335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563288" y="5195959"/>
            <a:ext cx="455307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1:  Identity 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38" idx="1"/>
          </p:cNvCxnSpPr>
          <p:nvPr/>
        </p:nvCxnSpPr>
        <p:spPr>
          <a:xfrm flipV="1">
            <a:off x="1673675" y="1211493"/>
            <a:ext cx="8752090" cy="10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935639" y="5810154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492664" y="4261182"/>
            <a:ext cx="1011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Christmas Holidays </a:t>
            </a:r>
            <a:endParaRPr lang="en-GB" sz="1200" dirty="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09" name="Oval 108">
            <a:extLst>
              <a:ext uri="{FF2B5EF4-FFF2-40B4-BE49-F238E27FC236}">
                <a16:creationId xmlns:a16="http://schemas.microsoft.com/office/drawing/2014/main" id="{9FDEF22E-11E3-42D3-8F3D-B8B88A8D1926}"/>
              </a:ext>
            </a:extLst>
          </p:cNvPr>
          <p:cNvSpPr/>
          <p:nvPr/>
        </p:nvSpPr>
        <p:spPr>
          <a:xfrm>
            <a:off x="3281715" y="447628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4158668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287B4A6-57F1-4EB3-9788-44DB56C0565B}"/>
              </a:ext>
            </a:extLst>
          </p:cNvPr>
          <p:cNvSpPr/>
          <p:nvPr/>
        </p:nvSpPr>
        <p:spPr>
          <a:xfrm>
            <a:off x="5214387" y="449631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6273336" y="448469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8377067" y="4496953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28123" y="4491931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7" idx="4"/>
          </p:cNvCxnSpPr>
          <p:nvPr/>
        </p:nvCxnSpPr>
        <p:spPr>
          <a:xfrm flipH="1">
            <a:off x="6397977" y="4663002"/>
            <a:ext cx="1" cy="2029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3" idx="2"/>
          </p:cNvCxnSpPr>
          <p:nvPr/>
        </p:nvCxnSpPr>
        <p:spPr>
          <a:xfrm flipH="1">
            <a:off x="6626699" y="4753237"/>
            <a:ext cx="873" cy="25313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19" idx="4"/>
            <a:endCxn id="121" idx="0"/>
          </p:cNvCxnSpPr>
          <p:nvPr/>
        </p:nvCxnSpPr>
        <p:spPr>
          <a:xfrm flipH="1">
            <a:off x="8501708" y="4675259"/>
            <a:ext cx="1" cy="20231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  <a:stCxn id="122" idx="2"/>
          </p:cNvCxnSpPr>
          <p:nvPr/>
        </p:nvCxnSpPr>
        <p:spPr>
          <a:xfrm>
            <a:off x="8728810" y="4747515"/>
            <a:ext cx="1" cy="24883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1237960" y="54737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126124" y="58228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1" name="Arrow: Chevron 6">
            <a:extLst>
              <a:ext uri="{FF2B5EF4-FFF2-40B4-BE49-F238E27FC236}">
                <a16:creationId xmlns:a16="http://schemas.microsoft.com/office/drawing/2014/main" id="{6AB46AF0-2F3E-4F84-B1D0-EEF8B0BC7DB5}"/>
              </a:ext>
            </a:extLst>
          </p:cNvPr>
          <p:cNvSpPr/>
          <p:nvPr/>
        </p:nvSpPr>
        <p:spPr>
          <a:xfrm rot="19720053">
            <a:off x="11045117" y="5278111"/>
            <a:ext cx="568449" cy="795770"/>
          </a:xfrm>
          <a:prstGeom prst="chevron">
            <a:avLst/>
          </a:prstGeom>
          <a:solidFill>
            <a:srgbClr val="A159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1270" y="2090135"/>
            <a:ext cx="9166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Easter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10190532" y="14708"/>
            <a:ext cx="26655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Summer Holidays </a:t>
            </a:r>
            <a:endParaRPr lang="en-GB" sz="1200">
              <a:solidFill>
                <a:schemeClr val="bg2">
                  <a:lumMod val="50000"/>
                </a:schemeClr>
              </a:solidFill>
              <a:latin typeface="Sk-Modernist" panose="00000500000000000000" pitchFamily="50" charset="0"/>
            </a:endParaRP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2144392" y="5963152"/>
            <a:ext cx="2165" cy="284154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9717945" y="514558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6337335" y="6159722"/>
            <a:ext cx="55741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00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880132" y="5873811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Oval 207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761469" y="5783098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11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02979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0263358" y="5532334"/>
            <a:ext cx="230740" cy="655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" name="TextBox 215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87963" y="51506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530937" y="2758444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4E94C7A6-01E4-44A2-814A-FE3C0403A36C}"/>
              </a:ext>
            </a:extLst>
          </p:cNvPr>
          <p:cNvCxnSpPr>
            <a:cxnSpLocks/>
            <a:stCxn id="16" idx="3"/>
            <a:endCxn id="184" idx="1"/>
          </p:cNvCxnSpPr>
          <p:nvPr/>
        </p:nvCxnSpPr>
        <p:spPr>
          <a:xfrm>
            <a:off x="1024752" y="3458938"/>
            <a:ext cx="9590551" cy="570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622" y="3083558"/>
            <a:ext cx="7683" cy="336055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5974814" y="3174631"/>
            <a:ext cx="1220565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Sk-Modernist"/>
              </a:rPr>
              <a:t>Half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Sk-Modernist"/>
              </a:rPr>
              <a:t> Term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5346652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00"/>
              </a:solidFill>
            </a:endParaRPr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9952081" y="3382299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2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1359636" y="3120059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448376" y="885391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10058400" y="3504970"/>
            <a:ext cx="2485" cy="32961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787705" y="2762049"/>
            <a:ext cx="459748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2: Identity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2303985" y="590357"/>
            <a:ext cx="318620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1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21428B49-4B07-45D5-8591-15F8F72652B8}"/>
              </a:ext>
            </a:extLst>
          </p:cNvPr>
          <p:cNvSpPr txBox="1"/>
          <p:nvPr/>
        </p:nvSpPr>
        <p:spPr>
          <a:xfrm>
            <a:off x="4416730" y="898198"/>
            <a:ext cx="12205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Sk-Modernist" panose="00000500000000000000" pitchFamily="50" charset="0"/>
              </a:rPr>
              <a:t>Half Term</a:t>
            </a:r>
          </a:p>
        </p:txBody>
      </p:sp>
      <p:pic>
        <p:nvPicPr>
          <p:cNvPr id="246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5916322" y="3121187"/>
            <a:ext cx="240708" cy="684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" name="TextBox 250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578888" y="3807287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2BA635B-390E-4AD7-8791-1941AF15A91B}"/>
              </a:ext>
            </a:extLst>
          </p:cNvPr>
          <p:cNvSpPr txBox="1"/>
          <p:nvPr/>
        </p:nvSpPr>
        <p:spPr>
          <a:xfrm>
            <a:off x="7864896" y="2758019"/>
            <a:ext cx="445844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SPRING TERM 1: Externally Set Exam project</a:t>
            </a:r>
            <a:endParaRPr lang="en-US" sz="1400" dirty="0">
              <a:solidFill>
                <a:srgbClr val="7030A0"/>
              </a:solidFill>
              <a:latin typeface="Sk-Modernist"/>
            </a:endParaRPr>
          </a:p>
        </p:txBody>
      </p: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2056376" y="1292575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2056377" y="777811"/>
            <a:ext cx="0" cy="37938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Oval 265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1944541" y="1126942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67" name="Picture 2" descr="See the sourc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54" t="10991" r="36069" b="11746"/>
          <a:stretch/>
        </p:blipFill>
        <p:spPr bwMode="auto">
          <a:xfrm>
            <a:off x="9838191" y="895097"/>
            <a:ext cx="230761" cy="656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9577129" y="1228044"/>
            <a:ext cx="5725" cy="384942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>
            <a:extLst>
              <a:ext uri="{FF2B5EF4-FFF2-40B4-BE49-F238E27FC236}">
                <a16:creationId xmlns:a16="http://schemas.microsoft.com/office/drawing/2014/main" id="{70F5D6E5-01B1-42E3-AA99-A2758133F3B4}"/>
              </a:ext>
            </a:extLst>
          </p:cNvPr>
          <p:cNvSpPr/>
          <p:nvPr/>
        </p:nvSpPr>
        <p:spPr>
          <a:xfrm>
            <a:off x="9469159" y="1120917"/>
            <a:ext cx="230200" cy="178306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 flipH="1">
            <a:off x="6657958" y="1314869"/>
            <a:ext cx="1" cy="236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>
            <a:extLst>
              <a:ext uri="{FF2B5EF4-FFF2-40B4-BE49-F238E27FC236}">
                <a16:creationId xmlns:a16="http://schemas.microsoft.com/office/drawing/2014/main" id="{9F0FDC95-C7DB-4112-B1AF-292428153077}"/>
              </a:ext>
            </a:extLst>
          </p:cNvPr>
          <p:cNvSpPr/>
          <p:nvPr/>
        </p:nvSpPr>
        <p:spPr>
          <a:xfrm>
            <a:off x="6546123" y="1149236"/>
            <a:ext cx="230200" cy="17830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4" name="Straight Connector 273">
            <a:extLst>
              <a:ext uri="{FF2B5EF4-FFF2-40B4-BE49-F238E27FC236}">
                <a16:creationId xmlns:a16="http://schemas.microsoft.com/office/drawing/2014/main" id="{E3EC11EA-07A7-47DD-A5DC-EB623C7EB26C}"/>
              </a:ext>
            </a:extLst>
          </p:cNvPr>
          <p:cNvCxnSpPr>
            <a:cxnSpLocks/>
          </p:cNvCxnSpPr>
          <p:nvPr/>
        </p:nvCxnSpPr>
        <p:spPr>
          <a:xfrm>
            <a:off x="6651923" y="805856"/>
            <a:ext cx="7264" cy="378271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TextBox 277">
            <a:extLst>
              <a:ext uri="{FF2B5EF4-FFF2-40B4-BE49-F238E27FC236}">
                <a16:creationId xmlns:a16="http://schemas.microsoft.com/office/drawing/2014/main" id="{4C35882A-FE46-4F77-A325-8BC3B8E24C86}"/>
              </a:ext>
            </a:extLst>
          </p:cNvPr>
          <p:cNvSpPr txBox="1"/>
          <p:nvPr/>
        </p:nvSpPr>
        <p:spPr>
          <a:xfrm>
            <a:off x="4790827" y="493120"/>
            <a:ext cx="1313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>
                <a:solidFill>
                  <a:schemeClr val="bg2">
                    <a:lumMod val="50000"/>
                  </a:schemeClr>
                </a:solidFill>
                <a:latin typeface="Sk-Modernist" panose="00000500000000000000" pitchFamily="50" charset="0"/>
              </a:rPr>
              <a:t>End of Unit Assessment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0" y="31173"/>
            <a:ext cx="5402979" cy="394186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en-GB" b="1" dirty="0">
                <a:solidFill>
                  <a:srgbClr val="7030A0"/>
                </a:solidFill>
                <a:latin typeface="Sk-Modernist"/>
              </a:rPr>
              <a:t>PHOTOGRAPHY Year 11 Curriculum Roadmap</a:t>
            </a:r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8223" y="307443"/>
            <a:ext cx="344320" cy="378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196B5BD5-7D7A-4B64-B491-87EC4715CB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430" y="5516235"/>
            <a:ext cx="209550" cy="6953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82815C2-BC98-81B9-2C87-23BEC725592A}"/>
              </a:ext>
            </a:extLst>
          </p:cNvPr>
          <p:cNvSpPr txBox="1"/>
          <p:nvPr/>
        </p:nvSpPr>
        <p:spPr>
          <a:xfrm>
            <a:off x="6114220" y="5226225"/>
            <a:ext cx="4032342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AUTUMN TERM 2: Identity</a:t>
            </a:r>
            <a:endParaRPr lang="en-US" sz="1400" b="1" dirty="0">
              <a:solidFill>
                <a:srgbClr val="7030A0"/>
              </a:solidFill>
              <a:latin typeface="Sk-Modernist" panose="00000500000000000000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07A32-2320-41D8-A77A-9825A3313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94098" y="6242510"/>
            <a:ext cx="1665533" cy="573561"/>
          </a:xfrm>
          <a:prstGeom prst="rect">
            <a:avLst/>
          </a:prstGeom>
        </p:spPr>
      </p:pic>
      <p:sp>
        <p:nvSpPr>
          <p:cNvPr id="107" name="TextBox 106">
            <a:extLst>
              <a:ext uri="{FF2B5EF4-FFF2-40B4-BE49-F238E27FC236}">
                <a16:creationId xmlns:a16="http://schemas.microsoft.com/office/drawing/2014/main" id="{BC5A6F95-D8EF-4AD7-AA9A-E5E7603BE731}"/>
              </a:ext>
            </a:extLst>
          </p:cNvPr>
          <p:cNvSpPr txBox="1"/>
          <p:nvPr/>
        </p:nvSpPr>
        <p:spPr>
          <a:xfrm>
            <a:off x="6930187" y="532782"/>
            <a:ext cx="340794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  <a:latin typeface="Sk-Modernist"/>
              </a:rPr>
              <a:t>SUMMER TERM 2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B40E772-14EB-40A6-BC0C-B14702FC924A}"/>
              </a:ext>
            </a:extLst>
          </p:cNvPr>
          <p:cNvSpPr txBox="1"/>
          <p:nvPr/>
        </p:nvSpPr>
        <p:spPr>
          <a:xfrm>
            <a:off x="1381577" y="5482589"/>
            <a:ext cx="385092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Introduction in the Identity, Disguise and Distortion project. Creating mug shots of a partner and learning about natural and </a:t>
            </a:r>
            <a:r>
              <a:rPr lang="en-US" sz="1200">
                <a:solidFill>
                  <a:schemeClr val="bg1"/>
                </a:solidFill>
                <a:latin typeface="Sk-Modernist"/>
              </a:rPr>
              <a:t>artificial lighting</a:t>
            </a:r>
            <a:r>
              <a:rPr lang="en-US" sz="1200" dirty="0">
                <a:solidFill>
                  <a:schemeClr val="bg1"/>
                </a:solidFill>
                <a:latin typeface="Sk-Modernist"/>
              </a:rPr>
              <a:t> in Photography.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B7569B0-8BAD-4E64-81C1-BFCF2A2B2080}"/>
              </a:ext>
            </a:extLst>
          </p:cNvPr>
          <p:cNvSpPr txBox="1"/>
          <p:nvPr/>
        </p:nvSpPr>
        <p:spPr>
          <a:xfrm>
            <a:off x="6497355" y="5457254"/>
            <a:ext cx="345590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Sk-Modernist"/>
              </a:rPr>
              <a:t>Looking at the work of photographer John Rankin and learning how to 'destroy' physical pieces of photography work in the style of the artist. 10 hour mock exam before Christmas.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D31F0E1A-CA4E-48B3-8547-5F40EA0C48C7}"/>
              </a:ext>
            </a:extLst>
          </p:cNvPr>
          <p:cNvSpPr txBox="1"/>
          <p:nvPr/>
        </p:nvSpPr>
        <p:spPr>
          <a:xfrm>
            <a:off x="6712324" y="3058704"/>
            <a:ext cx="349441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Sk-Modernist"/>
              </a:rPr>
              <a:t>Students are given a singular word (such as POWER or LOCK) and they create a sub theme project based on the word. Independant photoshoots planned throughout.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2C551FF-447B-45A7-A6F3-41F2D7126EC6}"/>
              </a:ext>
            </a:extLst>
          </p:cNvPr>
          <p:cNvSpPr txBox="1"/>
          <p:nvPr/>
        </p:nvSpPr>
        <p:spPr>
          <a:xfrm>
            <a:off x="1738131" y="3252818"/>
            <a:ext cx="348866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solidFill>
                  <a:srgbClr val="7030A0"/>
                </a:solidFill>
                <a:latin typeface="Sk-Modernist"/>
              </a:rPr>
              <a:t>Creating final outcome for externally set project and sitting the 10 hour photography final exam. </a:t>
            </a:r>
          </a:p>
        </p:txBody>
      </p:sp>
    </p:spTree>
    <p:extLst>
      <p:ext uri="{BB962C8B-B14F-4D97-AF65-F5344CB8AC3E}">
        <p14:creationId xmlns:p14="http://schemas.microsoft.com/office/powerpoint/2010/main" val="1680792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8f8ea2-9586-4c47-9997-81d61fd0d792" xsi:nil="true"/>
    <lcf76f155ced4ddcb4097134ff3c332f xmlns="ee0d1c78-f6f5-4e44-83d1-3d2a08c71ee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B85845E2DBE045B3E75429F8A6F4E1" ma:contentTypeVersion="17" ma:contentTypeDescription="Create a new document." ma:contentTypeScope="" ma:versionID="83032884fffeaf0d7f41474777421989">
  <xsd:schema xmlns:xsd="http://www.w3.org/2001/XMLSchema" xmlns:xs="http://www.w3.org/2001/XMLSchema" xmlns:p="http://schemas.microsoft.com/office/2006/metadata/properties" xmlns:ns2="ee0d1c78-f6f5-4e44-83d1-3d2a08c71eeb" xmlns:ns3="9b8f8ea2-9586-4c47-9997-81d61fd0d792" targetNamespace="http://schemas.microsoft.com/office/2006/metadata/properties" ma:root="true" ma:fieldsID="ccaa67d50decb72b50f38ceccc20c9c8" ns2:_="" ns3:_="">
    <xsd:import namespace="ee0d1c78-f6f5-4e44-83d1-3d2a08c71eeb"/>
    <xsd:import namespace="9b8f8ea2-9586-4c47-9997-81d61fd0d7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0d1c78-f6f5-4e44-83d1-3d2a08c71e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46cd733-550f-4587-828e-f8b8c115192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8f8ea2-9586-4c47-9997-81d61fd0d79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5117837a-d3b2-4042-beaa-d20ade4436ea}" ma:internalName="TaxCatchAll" ma:showField="CatchAllData" ma:web="9b8f8ea2-9586-4c47-9997-81d61fd0d7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9B9583-F363-4762-8FE7-7C9F7551D2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B38583-F401-451B-9BF6-A7D89FF006F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ee0d1c78-f6f5-4e44-83d1-3d2a08c71eeb"/>
    <ds:schemaRef ds:uri="http://purl.org/dc/elements/1.1/"/>
    <ds:schemaRef ds:uri="9b8f8ea2-9586-4c47-9997-81d61fd0d792"/>
  </ds:schemaRefs>
</ds:datastoreItem>
</file>

<file path=customXml/itemProps3.xml><?xml version="1.0" encoding="utf-8"?>
<ds:datastoreItem xmlns:ds="http://schemas.openxmlformats.org/officeDocument/2006/customXml" ds:itemID="{94F416CA-4029-46E4-93BF-AC6B52CFC5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0d1c78-f6f5-4e44-83d1-3d2a08c71eeb"/>
    <ds:schemaRef ds:uri="9b8f8ea2-9586-4c47-9997-81d61fd0d7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302</Words>
  <Application>Microsoft Office PowerPoint</Application>
  <PresentationFormat>Widescreen</PresentationFormat>
  <Paragraphs>46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B Ames</dc:creator>
  <cp:lastModifiedBy>Miss A Burke</cp:lastModifiedBy>
  <cp:revision>163</cp:revision>
  <dcterms:created xsi:type="dcterms:W3CDTF">2021-06-29T10:02:40Z</dcterms:created>
  <dcterms:modified xsi:type="dcterms:W3CDTF">2024-12-19T14:38:42Z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0x01010018B85845E2DBE045B3E75429F8A6F4E1</vt:lpwstr>
  </property>
</Properties>
</file>