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E5B2FC-24B3-05BE-7609-46822B7C17C0}" v="178" dt="2025-04-22T11:56:09.312"/>
    <p1510:client id="{885849C0-BDE7-4A4A-ADB2-E95E86BA7D63}" v="30" dt="2025-04-23T10:05:16.454"/>
    <p1510:client id="{D487C429-6F40-7CA5-2442-0D2BC56B3FFD}" v="38" dt="2025-04-23T06:31:20.1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S Martinez" userId="ab71fee8-851a-4fe6-bdb0-6af19e11e482" providerId="ADAL" clId="{885849C0-BDE7-4A4A-ADB2-E95E86BA7D63}"/>
    <pc:docChg chg="modSld">
      <pc:chgData name="Mrs S Martinez" userId="ab71fee8-851a-4fe6-bdb0-6af19e11e482" providerId="ADAL" clId="{885849C0-BDE7-4A4A-ADB2-E95E86BA7D63}" dt="2025-04-23T11:18:20.440" v="79" actId="20577"/>
      <pc:docMkLst>
        <pc:docMk/>
      </pc:docMkLst>
      <pc:sldChg chg="modSp mod">
        <pc:chgData name="Mrs S Martinez" userId="ab71fee8-851a-4fe6-bdb0-6af19e11e482" providerId="ADAL" clId="{885849C0-BDE7-4A4A-ADB2-E95E86BA7D63}" dt="2025-04-23T11:18:20.440" v="79" actId="20577"/>
        <pc:sldMkLst>
          <pc:docMk/>
          <pc:sldMk cId="2858382860" sldId="256"/>
        </pc:sldMkLst>
        <pc:graphicFrameChg chg="modGraphic">
          <ac:chgData name="Mrs S Martinez" userId="ab71fee8-851a-4fe6-bdb0-6af19e11e482" providerId="ADAL" clId="{885849C0-BDE7-4A4A-ADB2-E95E86BA7D63}" dt="2025-04-23T11:18:20.440" v="79" actId="20577"/>
          <ac:graphicFrameMkLst>
            <pc:docMk/>
            <pc:sldMk cId="2858382860" sldId="256"/>
            <ac:graphicFrameMk id="8" creationId="{00000000-0000-0000-0000-000000000000}"/>
          </ac:graphicFrameMkLst>
        </pc:graphicFrameChg>
      </pc:sldChg>
    </pc:docChg>
  </pc:docChgLst>
  <pc:docChgLst>
    <pc:chgData name="Guest User" userId="S::urn:spo:anon#f89ddf9cb4f11c1f3b592d9758eb4b98a935edbf8d66040e203d4b4059fc4feb::" providerId="AD" clId="Web-{D487C429-6F40-7CA5-2442-0D2BC56B3FFD}"/>
    <pc:docChg chg="modSld">
      <pc:chgData name="Guest User" userId="S::urn:spo:anon#f89ddf9cb4f11c1f3b592d9758eb4b98a935edbf8d66040e203d4b4059fc4feb::" providerId="AD" clId="Web-{D487C429-6F40-7CA5-2442-0D2BC56B3FFD}" dt="2025-04-23T06:31:20.135" v="37"/>
      <pc:docMkLst>
        <pc:docMk/>
      </pc:docMkLst>
      <pc:sldChg chg="modSp">
        <pc:chgData name="Guest User" userId="S::urn:spo:anon#f89ddf9cb4f11c1f3b592d9758eb4b98a935edbf8d66040e203d4b4059fc4feb::" providerId="AD" clId="Web-{D487C429-6F40-7CA5-2442-0D2BC56B3FFD}" dt="2025-04-23T06:31:20.135" v="37"/>
        <pc:sldMkLst>
          <pc:docMk/>
          <pc:sldMk cId="2858382860" sldId="256"/>
        </pc:sldMkLst>
        <pc:graphicFrameChg chg="mod modGraphic">
          <ac:chgData name="Guest User" userId="S::urn:spo:anon#f89ddf9cb4f11c1f3b592d9758eb4b98a935edbf8d66040e203d4b4059fc4feb::" providerId="AD" clId="Web-{D487C429-6F40-7CA5-2442-0D2BC56B3FFD}" dt="2025-04-23T06:31:20.135" v="37"/>
          <ac:graphicFrameMkLst>
            <pc:docMk/>
            <pc:sldMk cId="2858382860" sldId="256"/>
            <ac:graphicFrameMk id="8" creationId="{00000000-0000-0000-0000-000000000000}"/>
          </ac:graphicFrameMkLst>
        </pc:graphicFrameChg>
      </pc:sldChg>
    </pc:docChg>
  </pc:docChgLst>
  <pc:docChgLst>
    <pc:chgData name="Guest User" userId="S::urn:spo:anon#f89ddf9cb4f11c1f3b592d9758eb4b98a935edbf8d66040e203d4b4059fc4feb::" providerId="AD" clId="Web-{33E5B2FC-24B3-05BE-7609-46822B7C17C0}"/>
    <pc:docChg chg="modSld">
      <pc:chgData name="Guest User" userId="S::urn:spo:anon#f89ddf9cb4f11c1f3b592d9758eb4b98a935edbf8d66040e203d4b4059fc4feb::" providerId="AD" clId="Web-{33E5B2FC-24B3-05BE-7609-46822B7C17C0}" dt="2025-04-22T11:55:52.202" v="155"/>
      <pc:docMkLst>
        <pc:docMk/>
      </pc:docMkLst>
      <pc:sldChg chg="modSp">
        <pc:chgData name="Guest User" userId="S::urn:spo:anon#f89ddf9cb4f11c1f3b592d9758eb4b98a935edbf8d66040e203d4b4059fc4feb::" providerId="AD" clId="Web-{33E5B2FC-24B3-05BE-7609-46822B7C17C0}" dt="2025-04-22T11:55:52.202" v="155"/>
        <pc:sldMkLst>
          <pc:docMk/>
          <pc:sldMk cId="2858382860" sldId="256"/>
        </pc:sldMkLst>
        <pc:graphicFrameChg chg="mod modGraphic">
          <ac:chgData name="Guest User" userId="S::urn:spo:anon#f89ddf9cb4f11c1f3b592d9758eb4b98a935edbf8d66040e203d4b4059fc4feb::" providerId="AD" clId="Web-{33E5B2FC-24B3-05BE-7609-46822B7C17C0}" dt="2025-04-22T11:55:52.202" v="155"/>
          <ac:graphicFrameMkLst>
            <pc:docMk/>
            <pc:sldMk cId="2858382860" sldId="256"/>
            <ac:graphicFrameMk id="8" creationId="{00000000-0000-0000-0000-000000000000}"/>
          </ac:graphicFrameMkLst>
        </pc:graphicFrame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02T14:53:00.3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20096 9964 4063 0 0,'-124'0'0'0'0,"-40"0"0"0"0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8CD1F0D8-A6F8-4F3F-AF47-133E7EC032FE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13" tIns="45706" rIns="91413" bIns="4570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5F209181-93A6-4D45-84D5-5F4E0E2A01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479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09181-93A6-4D45-84D5-5F4E0E2A01E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229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140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28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22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3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67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975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10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32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311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184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998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77B5E-CC96-466D-90BC-17E84C048A3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38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customXml" Target="../ink/ink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23565" y="304610"/>
            <a:ext cx="11654118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400">
                <a:solidFill>
                  <a:srgbClr val="7030A0"/>
                </a:solidFill>
                <a:latin typeface="Sk-Modernist"/>
              </a:rPr>
              <a:t>All Saints Catholic College Extra-Curricular Clubs Timetable 2024-2025 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517892"/>
              </p:ext>
            </p:extLst>
          </p:nvPr>
        </p:nvGraphicFramePr>
        <p:xfrm>
          <a:off x="48311" y="828873"/>
          <a:ext cx="12095378" cy="5547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91253">
                  <a:extLst>
                    <a:ext uri="{9D8B030D-6E8A-4147-A177-3AD203B41FA5}">
                      <a16:colId xmlns:a16="http://schemas.microsoft.com/office/drawing/2014/main" val="1247627626"/>
                    </a:ext>
                  </a:extLst>
                </a:gridCol>
                <a:gridCol w="1977356">
                  <a:extLst>
                    <a:ext uri="{9D8B030D-6E8A-4147-A177-3AD203B41FA5}">
                      <a16:colId xmlns:a16="http://schemas.microsoft.com/office/drawing/2014/main" val="3749377379"/>
                    </a:ext>
                  </a:extLst>
                </a:gridCol>
                <a:gridCol w="2289093">
                  <a:extLst>
                    <a:ext uri="{9D8B030D-6E8A-4147-A177-3AD203B41FA5}">
                      <a16:colId xmlns:a16="http://schemas.microsoft.com/office/drawing/2014/main" val="2384534358"/>
                    </a:ext>
                  </a:extLst>
                </a:gridCol>
                <a:gridCol w="2100106">
                  <a:extLst>
                    <a:ext uri="{9D8B030D-6E8A-4147-A177-3AD203B41FA5}">
                      <a16:colId xmlns:a16="http://schemas.microsoft.com/office/drawing/2014/main" val="2989092058"/>
                    </a:ext>
                  </a:extLst>
                </a:gridCol>
                <a:gridCol w="2453935">
                  <a:extLst>
                    <a:ext uri="{9D8B030D-6E8A-4147-A177-3AD203B41FA5}">
                      <a16:colId xmlns:a16="http://schemas.microsoft.com/office/drawing/2014/main" val="1976282139"/>
                    </a:ext>
                  </a:extLst>
                </a:gridCol>
                <a:gridCol w="2183635">
                  <a:extLst>
                    <a:ext uri="{9D8B030D-6E8A-4147-A177-3AD203B41FA5}">
                      <a16:colId xmlns:a16="http://schemas.microsoft.com/office/drawing/2014/main" val="2146452722"/>
                    </a:ext>
                  </a:extLst>
                </a:gridCol>
              </a:tblGrid>
              <a:tr h="331047">
                <a:tc>
                  <a:txBody>
                    <a:bodyPr/>
                    <a:lstStyle/>
                    <a:p>
                      <a:pPr algn="ctr"/>
                      <a:endParaRPr lang="en-GB">
                        <a:solidFill>
                          <a:srgbClr val="80808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solidFill>
                            <a:srgbClr val="FFFFFF"/>
                          </a:solidFill>
                        </a:rPr>
                        <a:t>Monday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solidFill>
                            <a:srgbClr val="FFFFFF"/>
                          </a:solidFill>
                        </a:rPr>
                        <a:t>Tuesday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solidFill>
                            <a:srgbClr val="FFFFFF"/>
                          </a:solidFill>
                        </a:rPr>
                        <a:t>Wednesday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solidFill>
                            <a:srgbClr val="FFFFFF"/>
                          </a:solidFill>
                        </a:rPr>
                        <a:t>Thursday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solidFill>
                            <a:srgbClr val="FFFFFF"/>
                          </a:solidFill>
                        </a:rPr>
                        <a:t>Friday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980333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u="none" strike="noStrike" noProof="0">
                          <a:solidFill>
                            <a:srgbClr val="7030A0"/>
                          </a:solidFill>
                        </a:rPr>
                        <a:t>Morning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100" u="none" strike="noStrike" noProof="0">
                          <a:solidFill>
                            <a:schemeClr val="tx1"/>
                          </a:solidFill>
                        </a:rPr>
                        <a:t>Schola (by invitation)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100">
                          <a:solidFill>
                            <a:schemeClr val="tx1"/>
                          </a:solidFill>
                        </a:rPr>
                        <a:t>Schola (by invitation)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Schola </a:t>
                      </a:r>
                      <a:r>
                        <a:rPr lang="en-GB" sz="1100">
                          <a:solidFill>
                            <a:schemeClr val="tx1"/>
                          </a:solidFill>
                        </a:rPr>
                        <a:t>(by invitation)</a:t>
                      </a:r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100">
                          <a:solidFill>
                            <a:schemeClr val="tx1"/>
                          </a:solidFill>
                        </a:rPr>
                        <a:t>Schola (by invitation)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100">
                          <a:solidFill>
                            <a:schemeClr val="tx1"/>
                          </a:solidFill>
                        </a:rPr>
                        <a:t>Schola (by invitation)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020208"/>
                  </a:ext>
                </a:extLst>
              </a:tr>
              <a:tr h="1600060">
                <a:tc>
                  <a:txBody>
                    <a:bodyPr/>
                    <a:lstStyle/>
                    <a:p>
                      <a:pPr algn="ctr"/>
                      <a:endParaRPr lang="en-GB" sz="160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en-GB" sz="1400">
                          <a:solidFill>
                            <a:srgbClr val="7030A0"/>
                          </a:solidFill>
                        </a:rPr>
                        <a:t>Lunchtime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sng">
                          <a:solidFill>
                            <a:schemeClr val="tx1"/>
                          </a:solidFill>
                        </a:rPr>
                        <a:t>Brass Quintet</a:t>
                      </a:r>
                      <a:r>
                        <a:rPr lang="en-GB" sz="1100" b="1" u="none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GB" sz="1100" b="0" u="none">
                          <a:solidFill>
                            <a:schemeClr val="tx1"/>
                          </a:solidFill>
                        </a:rPr>
                        <a:t>chapel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sng">
                          <a:solidFill>
                            <a:schemeClr val="tx1"/>
                          </a:solidFill>
                        </a:rPr>
                        <a:t>Wind Quintet: </a:t>
                      </a:r>
                      <a:r>
                        <a:rPr lang="en-GB" sz="1100" b="0" u="none">
                          <a:solidFill>
                            <a:schemeClr val="tx1"/>
                          </a:solidFill>
                        </a:rPr>
                        <a:t>PR3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sng">
                          <a:solidFill>
                            <a:schemeClr val="tx1"/>
                          </a:solidFill>
                        </a:rPr>
                        <a:t>Rock Bands</a:t>
                      </a:r>
                      <a:r>
                        <a:rPr lang="en-GB" sz="1100" b="0" u="none">
                          <a:solidFill>
                            <a:schemeClr val="tx1"/>
                          </a:solidFill>
                        </a:rPr>
                        <a:t>: PR1</a:t>
                      </a:r>
                    </a:p>
                    <a:p>
                      <a:pPr marL="0" lvl="0" indent="0" algn="l">
                        <a:buNone/>
                      </a:pPr>
                      <a:r>
                        <a:rPr lang="en-GB" sz="1100">
                          <a:solidFill>
                            <a:schemeClr val="tx1"/>
                          </a:solidFill>
                        </a:rPr>
                        <a:t>     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endParaRPr lang="en-GB" sz="1100" b="0" u="none">
                        <a:solidFill>
                          <a:schemeClr val="tx1"/>
                        </a:solidFill>
                      </a:endParaRP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sng">
                          <a:solidFill>
                            <a:schemeClr val="tx1"/>
                          </a:solidFill>
                        </a:rPr>
                        <a:t>Music Games: </a:t>
                      </a:r>
                      <a:r>
                        <a:rPr lang="en-GB" sz="1100" b="0" u="none">
                          <a:solidFill>
                            <a:schemeClr val="tx1"/>
                          </a:solidFill>
                        </a:rPr>
                        <a:t>R013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u="sng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Intermediate theory Club</a:t>
                      </a:r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: F104</a:t>
                      </a:r>
                      <a:endParaRPr lang="en-GB" sz="1100" b="0" u="none">
                        <a:solidFill>
                          <a:schemeClr val="tx1"/>
                        </a:solidFill>
                      </a:endParaRP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endParaRPr lang="en-GB" sz="11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u="sng"/>
                        <a:t>Wrong Direction: </a:t>
                      </a:r>
                      <a:r>
                        <a:rPr lang="en-US" sz="1100"/>
                        <a:t>chapel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u="sng"/>
                        <a:t>Decibelles: </a:t>
                      </a:r>
                      <a:r>
                        <a:rPr lang="en-US" sz="1100"/>
                        <a:t>R012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u="sng"/>
                        <a:t>Cornelius Quartet : </a:t>
                      </a:r>
                      <a:r>
                        <a:rPr lang="en-US" sz="1100"/>
                        <a:t>PR3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u="sng"/>
                        <a:t>Percussion Sectionals: </a:t>
                      </a:r>
                      <a:r>
                        <a:rPr lang="en-US" sz="1100"/>
                        <a:t>Drama Studio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1" u="sng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EAL International Language Club: </a:t>
                      </a:r>
                      <a:r>
                        <a:rPr lang="en-GB" sz="110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12:40-1:20pm, Galilee Room or S125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endParaRPr 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Guitar Ensemble: </a:t>
                      </a:r>
                      <a:r>
                        <a:rPr lang="en-GB" sz="11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chapel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AV Club</a:t>
                      </a:r>
                      <a:r>
                        <a:rPr lang="en-GB" sz="11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: Drama Studio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Maths Challenge Club Yr 9</a:t>
                      </a:r>
                      <a:r>
                        <a:rPr lang="en-GB" sz="11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: (Invite only), Maths Office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u="none" strike="noStrike" kern="1200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Advanced Theory Club</a:t>
                      </a:r>
                      <a:r>
                        <a:rPr lang="en-GB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: F104</a:t>
                      </a:r>
                      <a:endParaRPr lang="en-GB" sz="1100" u="none" strike="noStrike" kern="1200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sng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Football Yr 11: </a:t>
                      </a:r>
                      <a:r>
                        <a:rPr lang="en-GB" sz="110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1:00-1:30pm, Astro</a:t>
                      </a:r>
                      <a:endParaRPr lang="en-GB" sz="110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6905904"/>
                  </a:ext>
                </a:extLst>
              </a:tr>
              <a:tr h="3269087"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solidFill>
                            <a:srgbClr val="7030A0"/>
                          </a:solidFill>
                        </a:rPr>
                        <a:t>After school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171450" lvl="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sng" strike="noStrike" noProof="0">
                          <a:solidFill>
                            <a:schemeClr val="tx1"/>
                          </a:solidFill>
                        </a:rPr>
                        <a:t>EAL homework club:</a:t>
                      </a:r>
                      <a:r>
                        <a:rPr lang="en-GB" sz="1100" u="none" strike="noStrike" noProof="0">
                          <a:solidFill>
                            <a:schemeClr val="tx1"/>
                          </a:solidFill>
                        </a:rPr>
                        <a:t> EAL room, 3.20pm 4.00pm</a:t>
                      </a: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sng" strike="noStrike" noProof="0">
                          <a:solidFill>
                            <a:schemeClr val="tx1"/>
                          </a:solidFill>
                        </a:rPr>
                        <a:t>Windband:</a:t>
                      </a:r>
                      <a:r>
                        <a:rPr lang="en-GB" sz="1100" u="sng" strike="noStrike" noProof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100" u="none" strike="noStrike" noProof="0">
                          <a:solidFill>
                            <a:schemeClr val="tx1"/>
                          </a:solidFill>
                        </a:rPr>
                        <a:t>3.15- 4:15pm, Chapel</a:t>
                      </a: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sng" strike="noStrike" noProof="0">
                          <a:solidFill>
                            <a:schemeClr val="tx1"/>
                          </a:solidFill>
                        </a:rPr>
                        <a:t>Rock Bands: </a:t>
                      </a:r>
                      <a:r>
                        <a:rPr lang="en-GB" sz="1100" u="none" strike="noStrike" noProof="0">
                          <a:solidFill>
                            <a:schemeClr val="tx1"/>
                          </a:solidFill>
                        </a:rPr>
                        <a:t>PR1 and PR3</a:t>
                      </a: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sng" strike="noStrike" noProof="0">
                          <a:solidFill>
                            <a:schemeClr val="tx1"/>
                          </a:solidFill>
                        </a:rPr>
                        <a:t>Fringe Rehearsals: </a:t>
                      </a:r>
                      <a:r>
                        <a:rPr lang="en-GB" sz="1100" u="none" strike="noStrike" noProof="0">
                          <a:solidFill>
                            <a:schemeClr val="tx1"/>
                          </a:solidFill>
                        </a:rPr>
                        <a:t>Various</a:t>
                      </a: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sng" strike="noStrike" noProof="0">
                          <a:solidFill>
                            <a:schemeClr val="tx1"/>
                          </a:solidFill>
                        </a:rPr>
                        <a:t>Yr 7 football</a:t>
                      </a:r>
                      <a:r>
                        <a:rPr lang="en-GB" sz="1100" u="sng" strike="noStrike" noProof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GB" sz="1100" u="none" strike="noStrike" noProof="0">
                          <a:solidFill>
                            <a:schemeClr val="tx1"/>
                          </a:solidFill>
                        </a:rPr>
                        <a:t> 3:30- 4:15pm,  Astro with SWA</a:t>
                      </a: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sng" strike="noStrike" noProof="0">
                          <a:solidFill>
                            <a:schemeClr val="tx1"/>
                          </a:solidFill>
                        </a:rPr>
                        <a:t>Volleyball all years</a:t>
                      </a:r>
                      <a:r>
                        <a:rPr lang="en-GB" sz="1100" b="1" u="none" strike="noStrike" noProof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GB" sz="1100" u="none" strike="noStrike" noProof="0">
                          <a:solidFill>
                            <a:schemeClr val="tx1"/>
                          </a:solidFill>
                        </a:rPr>
                        <a:t>3:30-4:15pm, Sports Hall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>
                        <a:lnSpc>
                          <a:spcPct val="100000"/>
                        </a:lnSpc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sng" strike="noStrike" baseline="0" noProof="0" dirty="0">
                          <a:solidFill>
                            <a:schemeClr val="tx1"/>
                          </a:solidFill>
                        </a:rPr>
                        <a:t>Ladbroke Groove:</a:t>
                      </a:r>
                      <a:r>
                        <a:rPr lang="en-GB" sz="1100" u="sng" strike="noStrike" baseline="0" noProof="0" dirty="0">
                          <a:solidFill>
                            <a:schemeClr val="tx1"/>
                          </a:solidFill>
                        </a:rPr>
                        <a:t> </a:t>
                      </a:r>
                      <a:r>
                        <a:rPr lang="en-GB" sz="1100" u="none" strike="noStrike" baseline="0" noProof="0" dirty="0">
                          <a:solidFill>
                            <a:schemeClr val="tx1"/>
                          </a:solidFill>
                        </a:rPr>
                        <a:t>3.15- 4:30pm, PR3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1" u="sng" strike="noStrike" noProof="0" dirty="0">
                          <a:solidFill>
                            <a:schemeClr val="tx1"/>
                          </a:solidFill>
                        </a:rPr>
                        <a:t>String Orchestra:</a:t>
                      </a:r>
                      <a:r>
                        <a:rPr lang="en-GB" sz="1100" u="none" strike="noStrike" noProof="0" dirty="0">
                          <a:solidFill>
                            <a:schemeClr val="tx1"/>
                          </a:solidFill>
                        </a:rPr>
                        <a:t> 3.15pm - 4.30pm, Chapel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1" u="sng" strike="noStrike" baseline="0" noProof="0">
                          <a:solidFill>
                            <a:schemeClr val="tx1"/>
                          </a:solidFill>
                        </a:rPr>
                        <a:t>Film and Philosophy Club</a:t>
                      </a:r>
                      <a:r>
                        <a:rPr lang="en-GB" sz="1100" u="none" strike="noStrike" baseline="0" noProof="0">
                          <a:solidFill>
                            <a:schemeClr val="tx1"/>
                          </a:solidFill>
                        </a:rPr>
                        <a:t>: KS3, 3:25-4:15pm, F105 (LRC)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1" u="sng" strike="noStrike" baseline="0" noProof="0" dirty="0">
                          <a:solidFill>
                            <a:schemeClr val="tx1"/>
                          </a:solidFill>
                        </a:rPr>
                        <a:t>Creative Reflections: </a:t>
                      </a:r>
                      <a:r>
                        <a:rPr lang="en-GB" sz="1100" u="none" strike="noStrike" baseline="0" noProof="0" dirty="0">
                          <a:solidFill>
                            <a:schemeClr val="tx1"/>
                          </a:solidFill>
                        </a:rPr>
                        <a:t>KS3,3:15-4:15pm, F305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1" u="sng" strike="noStrike" noProof="0" dirty="0">
                          <a:solidFill>
                            <a:schemeClr val="tx1"/>
                          </a:solidFill>
                        </a:rPr>
                        <a:t>Maths and Problem-Solving Club</a:t>
                      </a:r>
                      <a:r>
                        <a:rPr lang="en-GB" sz="1100" u="sng" strike="noStrike" noProof="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GB" sz="1100" u="none" strike="noStrike" noProof="0" dirty="0">
                          <a:solidFill>
                            <a:schemeClr val="tx1"/>
                          </a:solidFill>
                        </a:rPr>
                        <a:t>in F204, 3:15-4:00pm (KS3)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1" u="sng" strike="noStrike" baseline="0" noProof="0" dirty="0" err="1">
                          <a:solidFill>
                            <a:schemeClr val="tx1"/>
                          </a:solidFill>
                        </a:rPr>
                        <a:t>Pokemon</a:t>
                      </a:r>
                      <a:r>
                        <a:rPr lang="en-GB" sz="1100" b="1" u="sng" strike="noStrike" baseline="0" noProof="0" dirty="0">
                          <a:solidFill>
                            <a:schemeClr val="tx1"/>
                          </a:solidFill>
                        </a:rPr>
                        <a:t> Club: </a:t>
                      </a:r>
                      <a:r>
                        <a:rPr lang="en-GB" sz="1100" u="none" strike="noStrike" baseline="0" noProof="0" dirty="0">
                          <a:solidFill>
                            <a:schemeClr val="tx1"/>
                          </a:solidFill>
                        </a:rPr>
                        <a:t>Yr 7-8, F102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1" u="sng" strike="noStrike" baseline="0" noProof="0" dirty="0">
                          <a:solidFill>
                            <a:schemeClr val="tx1"/>
                          </a:solidFill>
                        </a:rPr>
                        <a:t>Touch Rugby</a:t>
                      </a:r>
                      <a:r>
                        <a:rPr lang="en-GB" sz="1100" b="0" u="none" strike="noStrike" baseline="0" noProof="0" dirty="0">
                          <a:solidFill>
                            <a:schemeClr val="tx1"/>
                          </a:solidFill>
                        </a:rPr>
                        <a:t>: 3:30- 4:15pm, Astro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1" u="sng" strike="noStrike" baseline="0" noProof="0" dirty="0">
                          <a:solidFill>
                            <a:schemeClr val="tx1"/>
                          </a:solidFill>
                        </a:rPr>
                        <a:t>Netball girls: </a:t>
                      </a:r>
                      <a:r>
                        <a:rPr lang="en-GB" sz="1100" b="0" u="none" strike="noStrike" baseline="0" noProof="0" dirty="0">
                          <a:solidFill>
                            <a:schemeClr val="tx1"/>
                          </a:solidFill>
                        </a:rPr>
                        <a:t>3:30-4:15pm, Astro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1" u="sng" strike="noStrike" baseline="0" noProof="0" dirty="0">
                          <a:solidFill>
                            <a:schemeClr val="tx1"/>
                          </a:solidFill>
                        </a:rPr>
                        <a:t>Basketball all Years</a:t>
                      </a:r>
                      <a:r>
                        <a:rPr lang="en-GB" sz="1100" b="0" u="none" strike="noStrike" baseline="0" noProof="0" dirty="0">
                          <a:solidFill>
                            <a:schemeClr val="tx1"/>
                          </a:solidFill>
                        </a:rPr>
                        <a:t>: 3:30-4:15pm, Sports Hall</a:t>
                      </a:r>
                      <a:endParaRPr lang="en-GB" sz="1100" u="none" strike="noStrike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sng" strike="noStrike" baseline="0" noProof="0" dirty="0">
                          <a:solidFill>
                            <a:schemeClr val="tx1"/>
                          </a:solidFill>
                        </a:rPr>
                        <a:t>Fringe Rehearsals: </a:t>
                      </a:r>
                      <a:r>
                        <a:rPr lang="en-GB" sz="1100" b="0" u="none" strike="noStrike" baseline="0" noProof="0" dirty="0">
                          <a:solidFill>
                            <a:schemeClr val="tx1"/>
                          </a:solidFill>
                        </a:rPr>
                        <a:t>Various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</a:pPr>
                      <a:endParaRPr lang="en-GB" sz="1100" u="none" strike="noStrike" baseline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</a:pPr>
                      <a:endParaRPr lang="en-GB" sz="1100" u="none" strike="noStrike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1" u="sng" strike="noStrike" noProof="0" dirty="0">
                          <a:solidFill>
                            <a:schemeClr val="tx1"/>
                          </a:solidFill>
                        </a:rPr>
                        <a:t>EAL homework club:</a:t>
                      </a:r>
                      <a:r>
                        <a:rPr lang="en-GB" sz="1100" u="none" strike="noStrike" noProof="0" dirty="0">
                          <a:solidFill>
                            <a:schemeClr val="tx1"/>
                          </a:solidFill>
                        </a:rPr>
                        <a:t> EAL room, 3.20pm 4.00pm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i="0" u="sng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KS4 English Masterclass</a:t>
                      </a: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:</a:t>
                      </a:r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 F102 3.15-4pm (Year 10)</a:t>
                      </a:r>
                      <a:endParaRPr lang="en-GB" sz="1100" u="none" strike="noStrike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chemeClr val="tx1"/>
                          </a:solidFill>
                        </a:rPr>
                        <a:t>Art , Design Club</a:t>
                      </a:r>
                      <a:r>
                        <a:rPr lang="en-GB" sz="1100" b="1" dirty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 Open to all year groups, Max 12 students , 3:15-4:15 , Room F003 Art</a:t>
                      </a:r>
                      <a:endParaRPr lang="en-GB" sz="1100" b="1" u="sng" strike="noStrike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i="0" u="sng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Science Club:</a:t>
                      </a: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 S223, 3:20-4:00pm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1" u="sng" strike="noStrike" noProof="0" dirty="0">
                          <a:solidFill>
                            <a:schemeClr val="tx1"/>
                          </a:solidFill>
                        </a:rPr>
                        <a:t>Choir: </a:t>
                      </a:r>
                      <a:r>
                        <a:rPr lang="en-GB" sz="1100" b="0" u="none" strike="noStrike" noProof="0" dirty="0">
                          <a:solidFill>
                            <a:schemeClr val="tx1"/>
                          </a:solidFill>
                        </a:rPr>
                        <a:t>Chapel, 3:15-4:15pm</a:t>
                      </a:r>
                      <a:endParaRPr lang="en-GB" sz="1100" u="none" strike="noStrike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1" u="sng" strike="noStrike" noProof="0" dirty="0">
                          <a:solidFill>
                            <a:schemeClr val="tx1"/>
                          </a:solidFill>
                        </a:rPr>
                        <a:t>Yr 7 Choir</a:t>
                      </a:r>
                      <a:r>
                        <a:rPr lang="en-GB" sz="1100" u="none" strike="noStrike" noProof="0" dirty="0">
                          <a:solidFill>
                            <a:schemeClr val="tx1"/>
                          </a:solidFill>
                        </a:rPr>
                        <a:t>: R012, 3:15-4:15pm</a:t>
                      </a:r>
                      <a:endParaRPr lang="en-GB" sz="1100" b="1" u="sng" strike="noStrike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1" u="sng" strike="noStrike" noProof="0" dirty="0">
                          <a:solidFill>
                            <a:schemeClr val="tx1"/>
                          </a:solidFill>
                        </a:rPr>
                        <a:t>Badminton Yr 7-8-9: </a:t>
                      </a:r>
                      <a:r>
                        <a:rPr lang="en-GB" sz="1100" b="0" u="none" strike="noStrike" noProof="0" dirty="0">
                          <a:solidFill>
                            <a:schemeClr val="tx1"/>
                          </a:solidFill>
                        </a:rPr>
                        <a:t>3:30- 4:15pm, Sports Hall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1" u="sng" strike="noStrike" noProof="0" dirty="0">
                          <a:solidFill>
                            <a:schemeClr val="tx1"/>
                          </a:solidFill>
                        </a:rPr>
                        <a:t>Football Yr9,10,11: </a:t>
                      </a:r>
                      <a:r>
                        <a:rPr lang="en-GB" sz="1100" b="0" u="none" strike="noStrike" noProof="0" dirty="0">
                          <a:solidFill>
                            <a:schemeClr val="tx1"/>
                          </a:solidFill>
                        </a:rPr>
                        <a:t>3:30-4:15pm, Astro</a:t>
                      </a:r>
                      <a:endParaRPr lang="en-GB" sz="1100" u="none" strike="noStrike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sng" strike="noStrike" noProof="0" dirty="0">
                          <a:solidFill>
                            <a:schemeClr val="tx1"/>
                          </a:solidFill>
                        </a:rPr>
                        <a:t>Carmen: </a:t>
                      </a:r>
                      <a:r>
                        <a:rPr lang="en-GB" sz="1100" b="0" u="none" strike="noStrike" noProof="0" dirty="0">
                          <a:solidFill>
                            <a:schemeClr val="tx1"/>
                          </a:solidFill>
                        </a:rPr>
                        <a:t>Hall</a:t>
                      </a: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sng" strike="noStrike" noProof="0" dirty="0">
                          <a:solidFill>
                            <a:schemeClr val="tx1"/>
                          </a:solidFill>
                        </a:rPr>
                        <a:t>Fringe rehearsals: </a:t>
                      </a:r>
                      <a:r>
                        <a:rPr lang="en-GB" sz="1100" b="0" u="none" strike="noStrike" noProof="0" dirty="0">
                          <a:solidFill>
                            <a:schemeClr val="tx1"/>
                          </a:solidFill>
                        </a:rPr>
                        <a:t>Various</a:t>
                      </a:r>
                      <a:endParaRPr lang="en-GB" sz="1100" b="0" u="sng" strike="noStrike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sng" strike="noStrike" noProof="0" dirty="0">
                          <a:solidFill>
                            <a:schemeClr val="tx1"/>
                          </a:solidFill>
                        </a:rPr>
                        <a:t>Theatre and design Club</a:t>
                      </a:r>
                      <a:r>
                        <a:rPr lang="en-GB" sz="1100" b="1" u="none" strike="noStrike" noProof="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GB" sz="1100" b="0" u="none" strike="noStrike" noProof="0" dirty="0">
                          <a:solidFill>
                            <a:schemeClr val="tx1"/>
                          </a:solidFill>
                        </a:rPr>
                        <a:t>F004</a:t>
                      </a: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sng" strike="noStrike" noProof="0" dirty="0">
                          <a:solidFill>
                            <a:schemeClr val="tx1"/>
                          </a:solidFill>
                        </a:rPr>
                        <a:t>Yr 8 football : </a:t>
                      </a:r>
                      <a:r>
                        <a:rPr lang="en-GB" sz="1100" b="0" u="none" strike="noStrike" noProof="0" dirty="0">
                          <a:solidFill>
                            <a:schemeClr val="tx1"/>
                          </a:solidFill>
                        </a:rPr>
                        <a:t>3:30-4:15pm, Astro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1" u="sng" strike="noStrike" noProof="0" dirty="0">
                          <a:solidFill>
                            <a:schemeClr val="tx1"/>
                          </a:solidFill>
                        </a:rPr>
                        <a:t>Basketball all years</a:t>
                      </a:r>
                      <a:r>
                        <a:rPr lang="en-GB" sz="1100" b="1" u="none" strike="noStrike" noProof="0" dirty="0">
                          <a:solidFill>
                            <a:schemeClr val="tx1"/>
                          </a:solidFill>
                        </a:rPr>
                        <a:t>:  </a:t>
                      </a:r>
                      <a:r>
                        <a:rPr lang="en-GB" sz="1100" b="0" u="none" strike="noStrike" noProof="0" dirty="0">
                          <a:solidFill>
                            <a:schemeClr val="tx1"/>
                          </a:solidFill>
                        </a:rPr>
                        <a:t>3:30-4:15pm- Sports Hall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1100" u="none" strike="noStrike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sng" strike="noStrike" noProof="0" dirty="0">
                          <a:solidFill>
                            <a:schemeClr val="tx1"/>
                          </a:solidFill>
                        </a:rPr>
                        <a:t>Symphony Orchestra </a:t>
                      </a:r>
                      <a:r>
                        <a:rPr lang="en-GB" sz="1100" u="none" strike="noStrike" noProof="0" dirty="0">
                          <a:solidFill>
                            <a:schemeClr val="tx1"/>
                          </a:solidFill>
                        </a:rPr>
                        <a:t>3.15pm - 4.30pm (every other week), Hall</a:t>
                      </a: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sng" strike="noStrike" noProof="0" dirty="0">
                          <a:solidFill>
                            <a:schemeClr val="tx1"/>
                          </a:solidFill>
                        </a:rPr>
                        <a:t>Steel Pans</a:t>
                      </a:r>
                      <a:r>
                        <a:rPr lang="en-GB" sz="1100" u="none" strike="noStrike" noProof="0" dirty="0">
                          <a:solidFill>
                            <a:schemeClr val="tx1"/>
                          </a:solidFill>
                        </a:rPr>
                        <a:t>: DA2</a:t>
                      </a: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sng" strike="noStrike" noProof="0" dirty="0">
                          <a:solidFill>
                            <a:schemeClr val="tx1"/>
                          </a:solidFill>
                        </a:rPr>
                        <a:t>Basketball all years</a:t>
                      </a:r>
                      <a:r>
                        <a:rPr lang="en-GB" sz="1100" b="1" u="none" strike="noStrike" noProof="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GB" sz="1100" b="0" u="none" strike="noStrike" noProof="0" dirty="0">
                          <a:solidFill>
                            <a:schemeClr val="tx1"/>
                          </a:solidFill>
                        </a:rPr>
                        <a:t>3:30-4:15pm, Sports Hall</a:t>
                      </a: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sng" strike="noStrike" noProof="0" dirty="0">
                          <a:solidFill>
                            <a:schemeClr val="tx1"/>
                          </a:solidFill>
                        </a:rPr>
                        <a:t>Football all girls: </a:t>
                      </a:r>
                      <a:r>
                        <a:rPr lang="en-GB" sz="1100" b="0" u="none" strike="noStrike" noProof="0" dirty="0">
                          <a:solidFill>
                            <a:schemeClr val="tx1"/>
                          </a:solidFill>
                        </a:rPr>
                        <a:t>3:30-4:15pm, Astro</a:t>
                      </a: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sng" strike="noStrike" noProof="0" dirty="0">
                          <a:solidFill>
                            <a:schemeClr val="tx1"/>
                          </a:solidFill>
                        </a:rPr>
                        <a:t>Youth Alliance Club: </a:t>
                      </a:r>
                      <a:r>
                        <a:rPr lang="en-GB" sz="1100" b="0" u="none" strike="noStrike" noProof="0" dirty="0">
                          <a:solidFill>
                            <a:schemeClr val="tx1"/>
                          </a:solidFill>
                        </a:rPr>
                        <a:t>R103 (LRC). Fortnightly, Y7-10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1" u="sng" strike="noStrike" baseline="0" noProof="0" dirty="0">
                          <a:solidFill>
                            <a:schemeClr val="tx1"/>
                          </a:solidFill>
                        </a:rPr>
                        <a:t>Debate Club (invitation): </a:t>
                      </a:r>
                      <a:r>
                        <a:rPr lang="en-GB" sz="1100" u="none" strike="noStrike" baseline="0" noProof="0" dirty="0">
                          <a:solidFill>
                            <a:schemeClr val="tx1"/>
                          </a:solidFill>
                        </a:rPr>
                        <a:t>3:15-4:15pm, S022</a:t>
                      </a: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en-GB" sz="1100" b="0" u="none" strike="noStrike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en-GB" sz="1100" u="none" strike="noStrike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lvl="0" indent="-1714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en-GB" sz="1100" u="none" strike="noStrike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443940"/>
                  </a:ext>
                </a:extLst>
              </a:tr>
            </a:tbl>
          </a:graphicData>
        </a:graphic>
      </p:graphicFrame>
      <p:pic>
        <p:nvPicPr>
          <p:cNvPr id="3" name="Picture 2" descr="A purple cross with white outline&#10;&#10;Description automatically generated">
            <a:extLst>
              <a:ext uri="{FF2B5EF4-FFF2-40B4-BE49-F238E27FC236}">
                <a16:creationId xmlns:a16="http://schemas.microsoft.com/office/drawing/2014/main" id="{9C202916-E232-3CCE-FE31-D90FD9A72B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44" y="154000"/>
            <a:ext cx="620797" cy="61227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549C246-9AC1-DAC7-3991-33135A662A1B}"/>
                  </a:ext>
                </a:extLst>
              </p14:cNvPr>
              <p14:cNvContentPartPr/>
              <p14:nvPr/>
            </p14:nvContentPartPr>
            <p14:xfrm>
              <a:off x="34036876" y="7806049"/>
              <a:ext cx="103909" cy="103909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549C246-9AC1-DAC7-3991-33135A662A1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4018899" y="2610599"/>
                <a:ext cx="139504" cy="103909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58382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8A4BF8000BBE4A9233A540B697B4DC" ma:contentTypeVersion="14" ma:contentTypeDescription="Create a new document." ma:contentTypeScope="" ma:versionID="ef5eb77c41268a10ada09d71551e520d">
  <xsd:schema xmlns:xsd="http://www.w3.org/2001/XMLSchema" xmlns:xs="http://www.w3.org/2001/XMLSchema" xmlns:p="http://schemas.microsoft.com/office/2006/metadata/properties" xmlns:ns3="70b517a7-acc1-4e10-b8f6-23f605247696" xmlns:ns4="e9746a03-43cc-47c0-94b7-09fbc7612917" targetNamespace="http://schemas.microsoft.com/office/2006/metadata/properties" ma:root="true" ma:fieldsID="d91f96ddf22b5e66c57b778988f45631" ns3:_="" ns4:_="">
    <xsd:import namespace="70b517a7-acc1-4e10-b8f6-23f605247696"/>
    <xsd:import namespace="e9746a03-43cc-47c0-94b7-09fbc761291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b517a7-acc1-4e10-b8f6-23f60524769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746a03-43cc-47c0-94b7-09fbc76129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5AA452-5613-4157-891E-C801D93AE55F}">
  <ds:schemaRefs>
    <ds:schemaRef ds:uri="70b517a7-acc1-4e10-b8f6-23f605247696"/>
    <ds:schemaRef ds:uri="e9746a03-43cc-47c0-94b7-09fbc761291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93B9B5F-888C-4542-9A79-092CE4AB5EC7}">
  <ds:schemaRefs>
    <ds:schemaRef ds:uri="70b517a7-acc1-4e10-b8f6-23f605247696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e9746a03-43cc-47c0-94b7-09fbc761291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BCC49B-CEC2-46CB-9002-C79C863499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28408</TotalTime>
  <Words>394</Words>
  <Application>Microsoft Office PowerPoint</Application>
  <PresentationFormat>Widescreen</PresentationFormat>
  <Paragraphs>70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Sk-Modernist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 S Martinez</dc:creator>
  <cp:lastModifiedBy>Mrs S Martinez</cp:lastModifiedBy>
  <cp:revision>2</cp:revision>
  <cp:lastPrinted>2025-01-16T15:51:18Z</cp:lastPrinted>
  <dcterms:created xsi:type="dcterms:W3CDTF">2019-09-10T12:39:56Z</dcterms:created>
  <dcterms:modified xsi:type="dcterms:W3CDTF">2025-04-23T11:18:25Z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0x010100C58A4BF8000BBE4A9233A540B697B4DC</vt:lpwstr>
  </property>
</Properties>
</file>