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A159A3"/>
    <a:srgbClr val="CCCCFF"/>
    <a:srgbClr val="CC99FF"/>
    <a:srgbClr val="FF99FF"/>
    <a:srgbClr val="CC66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86BB30-96DC-47A9-ED9C-AF5514E90DCA}" v="959" dt="2025-02-21T09:01:05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4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a88b3f2f66d8ceab67435ec4e9513da6071aaa4a9ecd576c6485ffff52f93dac::" providerId="AD" clId="Web-{3186BB30-96DC-47A9-ED9C-AF5514E90DCA}"/>
    <pc:docChg chg="modSld">
      <pc:chgData name="Guest User" userId="S::urn:spo:anon#a88b3f2f66d8ceab67435ec4e9513da6071aaa4a9ecd576c6485ffff52f93dac::" providerId="AD" clId="Web-{3186BB30-96DC-47A9-ED9C-AF5514E90DCA}" dt="2025-02-21T09:01:05.593" v="542"/>
      <pc:docMkLst>
        <pc:docMk/>
      </pc:docMkLst>
      <pc:sldChg chg="modSp">
        <pc:chgData name="Guest User" userId="S::urn:spo:anon#a88b3f2f66d8ceab67435ec4e9513da6071aaa4a9ecd576c6485ffff52f93dac::" providerId="AD" clId="Web-{3186BB30-96DC-47A9-ED9C-AF5514E90DCA}" dt="2025-02-21T08:42:39.999" v="1" actId="1076"/>
        <pc:sldMkLst>
          <pc:docMk/>
          <pc:sldMk cId="1680792624" sldId="259"/>
        </pc:sldMkLst>
        <pc:spChg chg="mod">
          <ac:chgData name="Guest User" userId="S::urn:spo:anon#a88b3f2f66d8ceab67435ec4e9513da6071aaa4a9ecd576c6485ffff52f93dac::" providerId="AD" clId="Web-{3186BB30-96DC-47A9-ED9C-AF5514E90DCA}" dt="2025-02-21T08:42:39.999" v="1" actId="1076"/>
          <ac:spMkLst>
            <pc:docMk/>
            <pc:sldMk cId="1680792624" sldId="259"/>
            <ac:spMk id="97" creationId="{00000000-0000-0000-0000-000000000000}"/>
          </ac:spMkLst>
        </pc:spChg>
        <pc:grpChg chg="mod">
          <ac:chgData name="Guest User" userId="S::urn:spo:anon#a88b3f2f66d8ceab67435ec4e9513da6071aaa4a9ecd576c6485ffff52f93dac::" providerId="AD" clId="Web-{3186BB30-96DC-47A9-ED9C-AF5514E90DCA}" dt="2025-02-21T08:42:32.998" v="0" actId="1076"/>
          <ac:grpSpMkLst>
            <pc:docMk/>
            <pc:sldMk cId="1680792624" sldId="259"/>
            <ac:grpSpMk id="40" creationId="{C6135E5B-0CBD-4EC2-A5C4-B1E76AF669A1}"/>
          </ac:grpSpMkLst>
        </pc:grpChg>
        <pc:cxnChg chg="mod">
          <ac:chgData name="Guest User" userId="S::urn:spo:anon#a88b3f2f66d8ceab67435ec4e9513da6071aaa4a9ecd576c6485ffff52f93dac::" providerId="AD" clId="Web-{3186BB30-96DC-47A9-ED9C-AF5514E90DCA}" dt="2025-02-21T08:42:32.998" v="0" actId="1076"/>
          <ac:cxnSpMkLst>
            <pc:docMk/>
            <pc:sldMk cId="1680792624" sldId="259"/>
            <ac:cxnSpMk id="59" creationId="{4E94C7A6-01E4-44A2-814A-FE3C0403A36C}"/>
          </ac:cxnSpMkLst>
        </pc:cxnChg>
        <pc:cxnChg chg="mod">
          <ac:chgData name="Guest User" userId="S::urn:spo:anon#a88b3f2f66d8ceab67435ec4e9513da6071aaa4a9ecd576c6485ffff52f93dac::" providerId="AD" clId="Web-{3186BB30-96DC-47A9-ED9C-AF5514E90DCA}" dt="2025-02-21T08:42:32.998" v="0" actId="1076"/>
          <ac:cxnSpMkLst>
            <pc:docMk/>
            <pc:sldMk cId="1680792624" sldId="259"/>
            <ac:cxnSpMk id="219" creationId="{4E94C7A6-01E4-44A2-814A-FE3C0403A36C}"/>
          </ac:cxnSpMkLst>
        </pc:cxnChg>
      </pc:sldChg>
      <pc:sldChg chg="addSp delSp modSp">
        <pc:chgData name="Guest User" userId="S::urn:spo:anon#a88b3f2f66d8ceab67435ec4e9513da6071aaa4a9ecd576c6485ffff52f93dac::" providerId="AD" clId="Web-{3186BB30-96DC-47A9-ED9C-AF5514E90DCA}" dt="2025-02-21T08:48:06.288" v="93"/>
        <pc:sldMkLst>
          <pc:docMk/>
          <pc:sldMk cId="635273133" sldId="261"/>
        </pc:sldMkLst>
        <pc:spChg chg="mod">
          <ac:chgData name="Guest User" userId="S::urn:spo:anon#a88b3f2f66d8ceab67435ec4e9513da6071aaa4a9ecd576c6485ffff52f93dac::" providerId="AD" clId="Web-{3186BB30-96DC-47A9-ED9C-AF5514E90DCA}" dt="2025-02-21T08:43:40.222" v="27" actId="20577"/>
          <ac:spMkLst>
            <pc:docMk/>
            <pc:sldMk cId="635273133" sldId="261"/>
            <ac:spMk id="3" creationId="{D82815C2-BC98-81B9-2C87-23BEC725592A}"/>
          </ac:spMkLst>
        </pc:spChg>
        <pc:spChg chg="add del mod">
          <ac:chgData name="Guest User" userId="S::urn:spo:anon#a88b3f2f66d8ceab67435ec4e9513da6071aaa4a9ecd576c6485ffff52f93dac::" providerId="AD" clId="Web-{3186BB30-96DC-47A9-ED9C-AF5514E90DCA}" dt="2025-02-21T08:46:14.420" v="72"/>
          <ac:spMkLst>
            <pc:docMk/>
            <pc:sldMk cId="635273133" sldId="261"/>
            <ac:spMk id="14" creationId="{6D8D3A44-9AB1-94EF-9B72-12763F13FCF5}"/>
          </ac:spMkLst>
        </pc:spChg>
        <pc:spChg chg="add del mod">
          <ac:chgData name="Guest User" userId="S::urn:spo:anon#a88b3f2f66d8ceab67435ec4e9513da6071aaa4a9ecd576c6485ffff52f93dac::" providerId="AD" clId="Web-{3186BB30-96DC-47A9-ED9C-AF5514E90DCA}" dt="2025-02-21T08:48:06.288" v="93"/>
          <ac:spMkLst>
            <pc:docMk/>
            <pc:sldMk cId="635273133" sldId="261"/>
            <ac:spMk id="25" creationId="{8D13419D-DED1-075A-2876-0F42D56A7EEE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3:32.190" v="17" actId="20577"/>
          <ac:spMkLst>
            <pc:docMk/>
            <pc:sldMk cId="635273133" sldId="261"/>
            <ac:spMk id="51" creationId="{12BA635B-390E-4AD7-8791-1941AF15A91B}"/>
          </ac:spMkLst>
        </pc:spChg>
        <pc:spChg chg="del">
          <ac:chgData name="Guest User" userId="S::urn:spo:anon#a88b3f2f66d8ceab67435ec4e9513da6071aaa4a9ecd576c6485ffff52f93dac::" providerId="AD" clId="Web-{3186BB30-96DC-47A9-ED9C-AF5514E90DCA}" dt="2025-02-21T08:43:01.235" v="2"/>
          <ac:spMkLst>
            <pc:docMk/>
            <pc:sldMk cId="635273133" sldId="261"/>
            <ac:spMk id="97" creationId="{00000000-0000-0000-0000-000000000000}"/>
          </ac:spMkLst>
        </pc:spChg>
        <pc:spChg chg="del">
          <ac:chgData name="Guest User" userId="S::urn:spo:anon#a88b3f2f66d8ceab67435ec4e9513da6071aaa4a9ecd576c6485ffff52f93dac::" providerId="AD" clId="Web-{3186BB30-96DC-47A9-ED9C-AF5514E90DCA}" dt="2025-02-21T08:43:03.329" v="3"/>
          <ac:spMkLst>
            <pc:docMk/>
            <pc:sldMk cId="635273133" sldId="261"/>
            <ac:spMk id="98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3:15.142" v="4" actId="1076"/>
          <ac:spMkLst>
            <pc:docMk/>
            <pc:sldMk cId="635273133" sldId="261"/>
            <ac:spMk id="100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3:23.299" v="5" actId="1076"/>
          <ac:spMkLst>
            <pc:docMk/>
            <pc:sldMk cId="635273133" sldId="261"/>
            <ac:spMk id="102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4:35.366" v="52" actId="1076"/>
          <ac:spMkLst>
            <pc:docMk/>
            <pc:sldMk cId="635273133" sldId="261"/>
            <ac:spMk id="103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4:40.914" v="53" actId="1076"/>
          <ac:spMkLst>
            <pc:docMk/>
            <pc:sldMk cId="635273133" sldId="261"/>
            <ac:spMk id="104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4:28.178" v="51" actId="1076"/>
          <ac:spMkLst>
            <pc:docMk/>
            <pc:sldMk cId="635273133" sldId="261"/>
            <ac:spMk id="24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6:41.547" v="78" actId="20577"/>
          <ac:spMkLst>
            <pc:docMk/>
            <pc:sldMk cId="635273133" sldId="261"/>
            <ac:spMk id="242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3:50.941" v="38" actId="20577"/>
          <ac:spMkLst>
            <pc:docMk/>
            <pc:sldMk cId="635273133" sldId="261"/>
            <ac:spMk id="257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6:48.938" v="85" actId="20577"/>
          <ac:spMkLst>
            <pc:docMk/>
            <pc:sldMk cId="635273133" sldId="261"/>
            <ac:spMk id="275" creationId="{12BA635B-390E-4AD7-8791-1941AF15A91B}"/>
          </ac:spMkLst>
        </pc:spChg>
      </pc:sldChg>
      <pc:sldChg chg="addSp delSp modSp">
        <pc:chgData name="Guest User" userId="S::urn:spo:anon#a88b3f2f66d8ceab67435ec4e9513da6071aaa4a9ecd576c6485ffff52f93dac::" providerId="AD" clId="Web-{3186BB30-96DC-47A9-ED9C-AF5514E90DCA}" dt="2025-02-21T09:01:05.593" v="542"/>
        <pc:sldMkLst>
          <pc:docMk/>
          <pc:sldMk cId="1360164466" sldId="262"/>
        </pc:sldMkLst>
        <pc:spChg chg="mod">
          <ac:chgData name="Guest User" userId="S::urn:spo:anon#a88b3f2f66d8ceab67435ec4e9513da6071aaa4a9ecd576c6485ffff52f93dac::" providerId="AD" clId="Web-{3186BB30-96DC-47A9-ED9C-AF5514E90DCA}" dt="2025-02-21T08:45:33.105" v="67" actId="20577"/>
          <ac:spMkLst>
            <pc:docMk/>
            <pc:sldMk cId="1360164466" sldId="262"/>
            <ac:spMk id="3" creationId="{D82815C2-BC98-81B9-2C87-23BEC725592A}"/>
          </ac:spMkLst>
        </pc:spChg>
        <pc:spChg chg="add mod">
          <ac:chgData name="Guest User" userId="S::urn:spo:anon#a88b3f2f66d8ceab67435ec4e9513da6071aaa4a9ecd576c6485ffff52f93dac::" providerId="AD" clId="Web-{3186BB30-96DC-47A9-ED9C-AF5514E90DCA}" dt="2025-02-21T08:55:05.896" v="322" actId="20577"/>
          <ac:spMkLst>
            <pc:docMk/>
            <pc:sldMk cId="1360164466" sldId="262"/>
            <ac:spMk id="6" creationId="{FB0B0F20-A43A-CE94-83BC-962266AB835E}"/>
          </ac:spMkLst>
        </pc:spChg>
        <pc:spChg chg="add mod">
          <ac:chgData name="Guest User" userId="S::urn:spo:anon#a88b3f2f66d8ceab67435ec4e9513da6071aaa4a9ecd576c6485ffff52f93dac::" providerId="AD" clId="Web-{3186BB30-96DC-47A9-ED9C-AF5514E90DCA}" dt="2025-02-21T08:56:49.841" v="387" actId="20577"/>
          <ac:spMkLst>
            <pc:docMk/>
            <pc:sldMk cId="1360164466" sldId="262"/>
            <ac:spMk id="14" creationId="{33C252C1-873F-6F68-BE8D-1E28FAD4B2B5}"/>
          </ac:spMkLst>
        </pc:spChg>
        <pc:spChg chg="add mod">
          <ac:chgData name="Guest User" userId="S::urn:spo:anon#a88b3f2f66d8ceab67435ec4e9513da6071aaa4a9ecd576c6485ffff52f93dac::" providerId="AD" clId="Web-{3186BB30-96DC-47A9-ED9C-AF5514E90DCA}" dt="2025-02-21T09:00:03.417" v="482" actId="20577"/>
          <ac:spMkLst>
            <pc:docMk/>
            <pc:sldMk cId="1360164466" sldId="262"/>
            <ac:spMk id="15" creationId="{1E9E2CC1-45E1-22BA-B3CE-B44AE2FB57DC}"/>
          </ac:spMkLst>
        </pc:spChg>
        <pc:spChg chg="add mod">
          <ac:chgData name="Guest User" userId="S::urn:spo:anon#a88b3f2f66d8ceab67435ec4e9513da6071aaa4a9ecd576c6485ffff52f93dac::" providerId="AD" clId="Web-{3186BB30-96DC-47A9-ED9C-AF5514E90DCA}" dt="2025-02-21T09:01:05.593" v="542"/>
          <ac:spMkLst>
            <pc:docMk/>
            <pc:sldMk cId="1360164466" sldId="262"/>
            <ac:spMk id="25" creationId="{922E5EF7-C9DE-68DB-C84D-366CC788316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5:25.682" v="63" actId="20577"/>
          <ac:spMkLst>
            <pc:docMk/>
            <pc:sldMk cId="1360164466" sldId="262"/>
            <ac:spMk id="51" creationId="{12BA635B-390E-4AD7-8791-1941AF15A91B}"/>
          </ac:spMkLst>
        </pc:spChg>
        <pc:spChg chg="del">
          <ac:chgData name="Guest User" userId="S::urn:spo:anon#a88b3f2f66d8ceab67435ec4e9513da6071aaa4a9ecd576c6485ffff52f93dac::" providerId="AD" clId="Web-{3186BB30-96DC-47A9-ED9C-AF5514E90DCA}" dt="2025-02-21T08:44:51.649" v="54"/>
          <ac:spMkLst>
            <pc:docMk/>
            <pc:sldMk cId="1360164466" sldId="262"/>
            <ac:spMk id="97" creationId="{00000000-0000-0000-0000-000000000000}"/>
          </ac:spMkLst>
        </pc:spChg>
        <pc:spChg chg="del mod">
          <ac:chgData name="Guest User" userId="S::urn:spo:anon#a88b3f2f66d8ceab67435ec4e9513da6071aaa4a9ecd576c6485ffff52f93dac::" providerId="AD" clId="Web-{3186BB30-96DC-47A9-ED9C-AF5514E90DCA}" dt="2025-02-21T08:44:58.868" v="56"/>
          <ac:spMkLst>
            <pc:docMk/>
            <pc:sldMk cId="1360164466" sldId="262"/>
            <ac:spMk id="98" creationId="{00000000-0000-0000-0000-000000000000}"/>
          </ac:spMkLst>
        </pc:spChg>
        <pc:spChg chg="del mod">
          <ac:chgData name="Guest User" userId="S::urn:spo:anon#a88b3f2f66d8ceab67435ec4e9513da6071aaa4a9ecd576c6485ffff52f93dac::" providerId="AD" clId="Web-{3186BB30-96DC-47A9-ED9C-AF5514E90DCA}" dt="2025-02-21T08:48:44.837" v="94"/>
          <ac:spMkLst>
            <pc:docMk/>
            <pc:sldMk cId="1360164466" sldId="262"/>
            <ac:spMk id="100" creationId="{00000000-0000-0000-0000-000000000000}"/>
          </ac:spMkLst>
        </pc:spChg>
        <pc:spChg chg="del mod">
          <ac:chgData name="Guest User" userId="S::urn:spo:anon#a88b3f2f66d8ceab67435ec4e9513da6071aaa4a9ecd576c6485ffff52f93dac::" providerId="AD" clId="Web-{3186BB30-96DC-47A9-ED9C-AF5514E90DCA}" dt="2025-02-21T08:47:09.752" v="87"/>
          <ac:spMkLst>
            <pc:docMk/>
            <pc:sldMk cId="1360164466" sldId="262"/>
            <ac:spMk id="102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9:17.980" v="101" actId="20577"/>
          <ac:spMkLst>
            <pc:docMk/>
            <pc:sldMk cId="1360164466" sldId="262"/>
            <ac:spMk id="103" creationId="{00000000-0000-0000-0000-000000000000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9:00:11.761" v="483" actId="1076"/>
          <ac:spMkLst>
            <pc:docMk/>
            <pc:sldMk cId="1360164466" sldId="262"/>
            <ac:spMk id="104" creationId="{00000000-0000-0000-0000-000000000000}"/>
          </ac:spMkLst>
        </pc:spChg>
        <pc:spChg chg="del">
          <ac:chgData name="Guest User" userId="S::urn:spo:anon#a88b3f2f66d8ceab67435ec4e9513da6071aaa4a9ecd576c6485ffff52f93dac::" providerId="AD" clId="Web-{3186BB30-96DC-47A9-ED9C-AF5514E90DCA}" dt="2025-02-21T08:52:41.792" v="169"/>
          <ac:spMkLst>
            <pc:docMk/>
            <pc:sldMk cId="1360164466" sldId="262"/>
            <ac:spMk id="142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7:38.442" v="91" actId="20577"/>
          <ac:spMkLst>
            <pc:docMk/>
            <pc:sldMk cId="1360164466" sldId="262"/>
            <ac:spMk id="241" creationId="{12BA635B-390E-4AD7-8791-1941AF15A91B}"/>
          </ac:spMkLst>
        </pc:spChg>
        <pc:spChg chg="mod">
          <ac:chgData name="Guest User" userId="S::urn:spo:anon#a88b3f2f66d8ceab67435ec4e9513da6071aaa4a9ecd576c6485ffff52f93dac::" providerId="AD" clId="Web-{3186BB30-96DC-47A9-ED9C-AF5514E90DCA}" dt="2025-02-21T08:47:02.971" v="86" actId="1076"/>
          <ac:spMkLst>
            <pc:docMk/>
            <pc:sldMk cId="1360164466" sldId="262"/>
            <ac:spMk id="242" creationId="{12BA635B-390E-4AD7-8791-1941AF15A91B}"/>
          </ac:spMkLst>
        </pc:spChg>
        <pc:grpChg chg="mod">
          <ac:chgData name="Guest User" userId="S::urn:spo:anon#a88b3f2f66d8ceab67435ec4e9513da6071aaa4a9ecd576c6485ffff52f93dac::" providerId="AD" clId="Web-{3186BB30-96DC-47A9-ED9C-AF5514E90DCA}" dt="2025-02-21T08:54:12.939" v="245" actId="1076"/>
          <ac:grpSpMkLst>
            <pc:docMk/>
            <pc:sldMk cId="1360164466" sldId="262"/>
            <ac:grpSpMk id="40" creationId="{C6135E5B-0CBD-4EC2-A5C4-B1E76AF669A1}"/>
          </ac:grpSpMkLst>
        </pc:grpChg>
        <pc:cxnChg chg="mod">
          <ac:chgData name="Guest User" userId="S::urn:spo:anon#a88b3f2f66d8ceab67435ec4e9513da6071aaa4a9ecd576c6485ffff52f93dac::" providerId="AD" clId="Web-{3186BB30-96DC-47A9-ED9C-AF5514E90DCA}" dt="2025-02-21T08:54:12.939" v="245" actId="1076"/>
          <ac:cxnSpMkLst>
            <pc:docMk/>
            <pc:sldMk cId="1360164466" sldId="262"/>
            <ac:cxnSpMk id="59" creationId="{4E94C7A6-01E4-44A2-814A-FE3C0403A36C}"/>
          </ac:cxnSpMkLst>
        </pc:cxnChg>
        <pc:cxnChg chg="mod">
          <ac:chgData name="Guest User" userId="S::urn:spo:anon#a88b3f2f66d8ceab67435ec4e9513da6071aaa4a9ecd576c6485ffff52f93dac::" providerId="AD" clId="Web-{3186BB30-96DC-47A9-ED9C-AF5514E90DCA}" dt="2025-02-21T08:54:12.939" v="245" actId="1076"/>
          <ac:cxnSpMkLst>
            <pc:docMk/>
            <pc:sldMk cId="1360164466" sldId="262"/>
            <ac:cxnSpMk id="219" creationId="{4E94C7A6-01E4-44A2-814A-FE3C0403A36C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77783-0D38-F942-9676-E30B698E94D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12575-F0E7-7346-BF56-9C4CEF45A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4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116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06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6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51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4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531A4-E1C4-4CC6-87F9-44A16E3E4033}" type="datetimeFigureOut">
              <a:rPr lang="en-GB" smtClean="0"/>
              <a:t>21/02/2025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B7BE8-45C9-4EFA-98C0-97C9B9FA6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5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5474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72997" y="5531543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41798" y="600666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30144" y="5864432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825" y="5209820"/>
            <a:ext cx="495478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 La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Rentree</a:t>
            </a:r>
            <a:endParaRPr lang="en-US" sz="1400" b="1" dirty="0">
              <a:solidFill>
                <a:srgbClr val="7030A0"/>
              </a:solidFill>
              <a:latin typeface="Sk-Modernist"/>
              <a:ea typeface="+mn-lt"/>
              <a:cs typeface="+mn-lt"/>
            </a:endParaRPr>
          </a:p>
          <a:p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43987" y="1201597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92664" y="4261182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54358" y="6179617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87963" y="51506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995064" y="3449042"/>
            <a:ext cx="9620239" cy="156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942721" y="3148163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625897" y="2781734"/>
            <a:ext cx="406623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En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Classe</a:t>
            </a:r>
            <a:endParaRPr lang="en-US" sz="1050" dirty="0">
              <a:solidFill>
                <a:srgbClr val="002060"/>
              </a:solidFill>
              <a:latin typeface="Sk-Modernist" panose="00000500000000000000" pitchFamily="50" charset="0"/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44785" y="577582"/>
            <a:ext cx="335726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Mon Temps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Libre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545770" y="947508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333231" y="2806196"/>
            <a:ext cx="447600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En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Classe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424816" y="529009"/>
            <a:ext cx="406588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Mon Temps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Libre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 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90827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FRENCH Curriculum Roadmap Year 7 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6033679" y="5221911"/>
            <a:ext cx="291682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La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Rentree</a:t>
            </a:r>
            <a:endParaRPr lang="en-US" sz="1400" b="1" dirty="0">
              <a:solidFill>
                <a:srgbClr val="7030A0"/>
              </a:solidFill>
              <a:latin typeface="Sk-Modernist" panose="00000500000000000000" pitchFamily="50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08124" y="5496809"/>
            <a:ext cx="4020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To be able to pronounce key French sounds correctly, introduce myself, use numbers up to 31. Talk about family, age and use the verb avoir (to have)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426804" y="5478943"/>
            <a:ext cx="3887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Give simple opinions, use the indefinite article, use the definite article. Likes and dislikes, use connectives, use the verb aimer (to like). Use qualifiers 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973458" y="3038229"/>
            <a:ext cx="3217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Say and recognise colours, ask what the time is, talk about school subjects, use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parce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que to give reasons, use –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verbs to talk about likes and dislikes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691662" y="3030594"/>
            <a:ext cx="374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Say what you wear to school, describe a photo, understand information about a French school, ask and answer questions using a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quelle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heure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? Agree and disagree with people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053843" y="812000"/>
            <a:ext cx="3136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Pronounce more key French sounds correctly, talk about seasons and weather, say which sports and game I play, use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jouer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a,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634673" y="786025"/>
            <a:ext cx="3423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Talk about activities you do and how often, use the verb faire (to do), listen for cognates, use context to work out meaning, use aimer/adorer/detester and infinitive</a:t>
            </a:r>
          </a:p>
        </p:txBody>
      </p:sp>
    </p:spTree>
    <p:extLst>
      <p:ext uri="{BB962C8B-B14F-4D97-AF65-F5344CB8AC3E}">
        <p14:creationId xmlns:p14="http://schemas.microsoft.com/office/powerpoint/2010/main" val="168079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5474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93902" y="5234941"/>
            <a:ext cx="425977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 Mon temps libre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17302" y="4621248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54358" y="6179617"/>
            <a:ext cx="55741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04227" y="5117125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854149" y="309792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400571" y="2777167"/>
            <a:ext cx="303323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Ma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famille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244785" y="552461"/>
            <a:ext cx="34493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ville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538796" y="864703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358351" y="2814570"/>
            <a:ext cx="34431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Ma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famille</a:t>
            </a: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830289" y="529008"/>
            <a:ext cx="36471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ville</a:t>
            </a: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517458" y="487220"/>
            <a:ext cx="90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Year Exams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673596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FRENCH Curriculum Roadmap Year 8 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5908074" y="5196790"/>
            <a:ext cx="390491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Mon temps libre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1335687" y="5520864"/>
            <a:ext cx="374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Pronounce more key French sounds correctly, talk about seasons and the weather, say which sports and games I play, say whether I am sporty, use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jouer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a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415954" y="5463347"/>
            <a:ext cx="374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Say what activities I do, say how often I do things, use the verb faire (to do). Use context to work out meaning. Say what you like doing on my mobile, use aimer/adorer/detester + infinitive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134860" y="3057848"/>
            <a:ext cx="3743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Discussion about pets, count up to 100. talk about family members, describe what people look like. Use the possessives ‘my’ and ‘your’ correctly. Describe where I live, use –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verbs with nous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030663" y="3059878"/>
            <a:ext cx="3181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Discuss breakfast routines use the partitive article, understand information about Bastille Day. Understand –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er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verbs with nous and 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ils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/</a:t>
            </a:r>
            <a:r>
              <a:rPr lang="en-GB" sz="1200" dirty="0" err="1">
                <a:solidFill>
                  <a:schemeClr val="bg1"/>
                </a:solidFill>
                <a:latin typeface="Sk-Modernist" panose="00000500000000000000" pitchFamily="50" charset="0"/>
              </a:rPr>
              <a:t>elles</a:t>
            </a:r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527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rrow: Pentagon 37">
            <a:extLst>
              <a:ext uri="{FF2B5EF4-FFF2-40B4-BE49-F238E27FC236}">
                <a16:creationId xmlns:a16="http://schemas.microsoft.com/office/drawing/2014/main" id="{61C123C7-A9FE-4CDF-9E35-4F8CD7135DEC}"/>
              </a:ext>
            </a:extLst>
          </p:cNvPr>
          <p:cNvSpPr/>
          <p:nvPr/>
        </p:nvSpPr>
        <p:spPr>
          <a:xfrm>
            <a:off x="5809687" y="885474"/>
            <a:ext cx="4616078" cy="659594"/>
          </a:xfrm>
          <a:prstGeom prst="homePlat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Arrow: Pentagon 4">
            <a:extLst>
              <a:ext uri="{FF2B5EF4-FFF2-40B4-BE49-F238E27FC236}">
                <a16:creationId xmlns:a16="http://schemas.microsoft.com/office/drawing/2014/main" id="{8A914780-E785-41B9-8F28-A22C8FC261D3}"/>
              </a:ext>
            </a:extLst>
          </p:cNvPr>
          <p:cNvSpPr/>
          <p:nvPr/>
        </p:nvSpPr>
        <p:spPr>
          <a:xfrm>
            <a:off x="5708751" y="5531998"/>
            <a:ext cx="5110981" cy="665777"/>
          </a:xfrm>
          <a:prstGeom prst="homePlate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6135E5B-0CBD-4EC2-A5C4-B1E76AF669A1}"/>
              </a:ext>
            </a:extLst>
          </p:cNvPr>
          <p:cNvGrpSpPr/>
          <p:nvPr/>
        </p:nvGrpSpPr>
        <p:grpSpPr>
          <a:xfrm>
            <a:off x="-12110" y="610562"/>
            <a:ext cx="12141268" cy="5592836"/>
            <a:chOff x="251733" y="2662350"/>
            <a:chExt cx="9454420" cy="2975797"/>
          </a:xfrm>
          <a:solidFill>
            <a:srgbClr val="7030A0"/>
          </a:solidFill>
        </p:grpSpPr>
        <p:sp>
          <p:nvSpPr>
            <p:cNvPr id="16" name="Arrow: Pentagon 15">
              <a:extLst>
                <a:ext uri="{FF2B5EF4-FFF2-40B4-BE49-F238E27FC236}">
                  <a16:creationId xmlns:a16="http://schemas.microsoft.com/office/drawing/2014/main" id="{B569F9C9-A9DD-4822-B473-FE042728F6A6}"/>
                </a:ext>
              </a:extLst>
            </p:cNvPr>
            <p:cNvSpPr/>
            <p:nvPr/>
          </p:nvSpPr>
          <p:spPr>
            <a:xfrm rot="10800000">
              <a:off x="1059139" y="3996641"/>
              <a:ext cx="3996329" cy="362506"/>
            </a:xfrm>
            <a:prstGeom prst="homePlate">
              <a:avLst/>
            </a:prstGeom>
            <a:solidFill>
              <a:srgbClr val="CC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8A914780-E785-41B9-8F28-A22C8FC261D3}"/>
                </a:ext>
              </a:extLst>
            </p:cNvPr>
            <p:cNvSpPr/>
            <p:nvPr/>
          </p:nvSpPr>
          <p:spPr>
            <a:xfrm>
              <a:off x="261164" y="5281080"/>
              <a:ext cx="4779120" cy="354242"/>
            </a:xfrm>
            <a:prstGeom prst="homePlat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row: Chevron 6">
              <a:extLst>
                <a:ext uri="{FF2B5EF4-FFF2-40B4-BE49-F238E27FC236}">
                  <a16:creationId xmlns:a16="http://schemas.microsoft.com/office/drawing/2014/main" id="{6AB46AF0-2F3E-4F84-B1D0-EEF8B0BC7DB5}"/>
                </a:ext>
              </a:extLst>
            </p:cNvPr>
            <p:cNvSpPr/>
            <p:nvPr/>
          </p:nvSpPr>
          <p:spPr>
            <a:xfrm rot="18259132">
              <a:off x="9125635" y="4854367"/>
              <a:ext cx="292582" cy="609823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Arrow: Chevron 7">
              <a:extLst>
                <a:ext uri="{FF2B5EF4-FFF2-40B4-BE49-F238E27FC236}">
                  <a16:creationId xmlns:a16="http://schemas.microsoft.com/office/drawing/2014/main" id="{98C6C438-3F6B-498D-BA29-2C3C158D86BA}"/>
                </a:ext>
              </a:extLst>
            </p:cNvPr>
            <p:cNvSpPr/>
            <p:nvPr/>
          </p:nvSpPr>
          <p:spPr>
            <a:xfrm rot="17258414">
              <a:off x="9254546" y="4607800"/>
              <a:ext cx="310058" cy="593156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Arrow: Chevron 8">
              <a:extLst>
                <a:ext uri="{FF2B5EF4-FFF2-40B4-BE49-F238E27FC236}">
                  <a16:creationId xmlns:a16="http://schemas.microsoft.com/office/drawing/2014/main" id="{87240BB3-72EC-4E3D-AC43-90A3BE8B92BE}"/>
                </a:ext>
              </a:extLst>
            </p:cNvPr>
            <p:cNvSpPr/>
            <p:nvPr/>
          </p:nvSpPr>
          <p:spPr>
            <a:xfrm rot="16200000">
              <a:off x="9244808" y="4363415"/>
              <a:ext cx="363934" cy="514618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0" name="Arrow: Chevron 9">
              <a:extLst>
                <a:ext uri="{FF2B5EF4-FFF2-40B4-BE49-F238E27FC236}">
                  <a16:creationId xmlns:a16="http://schemas.microsoft.com/office/drawing/2014/main" id="{7014F1C4-0271-4294-9768-B2F24529E9E3}"/>
                </a:ext>
              </a:extLst>
            </p:cNvPr>
            <p:cNvSpPr/>
            <p:nvPr/>
          </p:nvSpPr>
          <p:spPr>
            <a:xfrm rot="10800000">
              <a:off x="8552083" y="4009838"/>
              <a:ext cx="417218" cy="365699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E9246B30-02F0-4283-ACA7-B1FDD9873BF8}"/>
                </a:ext>
              </a:extLst>
            </p:cNvPr>
            <p:cNvSpPr/>
            <p:nvPr/>
          </p:nvSpPr>
          <p:spPr>
            <a:xfrm rot="14009647">
              <a:off x="9187517" y="4078464"/>
              <a:ext cx="263503" cy="52373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2" name="Arrow: Chevron 11">
              <a:extLst>
                <a:ext uri="{FF2B5EF4-FFF2-40B4-BE49-F238E27FC236}">
                  <a16:creationId xmlns:a16="http://schemas.microsoft.com/office/drawing/2014/main" id="{2439808A-1B02-4F8E-B61E-B20871153933}"/>
                </a:ext>
              </a:extLst>
            </p:cNvPr>
            <p:cNvSpPr/>
            <p:nvPr/>
          </p:nvSpPr>
          <p:spPr>
            <a:xfrm>
              <a:off x="8502693" y="5275977"/>
              <a:ext cx="514192" cy="362170"/>
            </a:xfrm>
            <a:prstGeom prst="chevron">
              <a:avLst/>
            </a:prstGeom>
            <a:solidFill>
              <a:srgbClr val="A159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Arrow: Chevron 12">
              <a:extLst>
                <a:ext uri="{FF2B5EF4-FFF2-40B4-BE49-F238E27FC236}">
                  <a16:creationId xmlns:a16="http://schemas.microsoft.com/office/drawing/2014/main" id="{C69946C8-C08C-42B4-914C-B1C2B3CF5541}"/>
                </a:ext>
              </a:extLst>
            </p:cNvPr>
            <p:cNvSpPr/>
            <p:nvPr/>
          </p:nvSpPr>
          <p:spPr>
            <a:xfrm rot="12363853">
              <a:off x="8841293" y="4061102"/>
              <a:ext cx="462339" cy="353601"/>
            </a:xfrm>
            <a:prstGeom prst="chevron">
              <a:avLst/>
            </a:prstGeom>
            <a:solidFill>
              <a:srgbClr val="99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0844CEC-4EC6-402D-AA57-D78BA61F6C82}"/>
                </a:ext>
              </a:extLst>
            </p:cNvPr>
            <p:cNvGrpSpPr/>
            <p:nvPr/>
          </p:nvGrpSpPr>
          <p:grpSpPr>
            <a:xfrm flipH="1">
              <a:off x="251733" y="2827727"/>
              <a:ext cx="1268874" cy="1538865"/>
              <a:chOff x="2188666" y="1729882"/>
              <a:chExt cx="1292831" cy="1538865"/>
            </a:xfrm>
            <a:grpFill/>
          </p:grpSpPr>
          <p:sp>
            <p:nvSpPr>
              <p:cNvPr id="17" name="Arrow: Chevron 16">
                <a:extLst>
                  <a:ext uri="{FF2B5EF4-FFF2-40B4-BE49-F238E27FC236}">
                    <a16:creationId xmlns:a16="http://schemas.microsoft.com/office/drawing/2014/main" id="{4E925930-45D0-4E44-B67C-6B910E82F0D3}"/>
                  </a:ext>
                </a:extLst>
              </p:cNvPr>
              <p:cNvSpPr/>
              <p:nvPr/>
            </p:nvSpPr>
            <p:spPr>
              <a:xfrm>
                <a:off x="2478366" y="2898940"/>
                <a:ext cx="454829" cy="369807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E7197452-5B50-46E0-9F09-C2DFDA192F54}"/>
                  </a:ext>
                </a:extLst>
              </p:cNvPr>
              <p:cNvSpPr/>
              <p:nvPr/>
            </p:nvSpPr>
            <p:spPr>
              <a:xfrm rot="18961879">
                <a:off x="2947141" y="2678343"/>
                <a:ext cx="414634" cy="36260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Arrow: Chevron 18">
                <a:extLst>
                  <a:ext uri="{FF2B5EF4-FFF2-40B4-BE49-F238E27FC236}">
                    <a16:creationId xmlns:a16="http://schemas.microsoft.com/office/drawing/2014/main" id="{7C108566-DA90-405B-A2AA-820F22EEAB1B}"/>
                  </a:ext>
                </a:extLst>
              </p:cNvPr>
              <p:cNvSpPr/>
              <p:nvPr/>
            </p:nvSpPr>
            <p:spPr>
              <a:xfrm rot="17157795">
                <a:off x="3100594" y="2408667"/>
                <a:ext cx="256313" cy="505492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Arrow: Chevron 19">
                <a:extLst>
                  <a:ext uri="{FF2B5EF4-FFF2-40B4-BE49-F238E27FC236}">
                    <a16:creationId xmlns:a16="http://schemas.microsoft.com/office/drawing/2014/main" id="{CA4C3BCE-5B83-4933-B756-F92EB58739B2}"/>
                  </a:ext>
                </a:extLst>
              </p:cNvPr>
              <p:cNvSpPr/>
              <p:nvPr/>
            </p:nvSpPr>
            <p:spPr>
              <a:xfrm rot="16200000">
                <a:off x="3032352" y="2181749"/>
                <a:ext cx="342578" cy="482678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DE9DB3DF-EC99-4575-8EA5-C195B0B92F44}"/>
                  </a:ext>
                </a:extLst>
              </p:cNvPr>
              <p:cNvSpPr/>
              <p:nvPr/>
            </p:nvSpPr>
            <p:spPr>
              <a:xfrm rot="11634440">
                <a:off x="2188666" y="1729882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6E49D3CC-1EB3-4FB5-9CAF-A7B0C6DA92B7}"/>
                  </a:ext>
                </a:extLst>
              </p:cNvPr>
              <p:cNvSpPr/>
              <p:nvPr/>
            </p:nvSpPr>
            <p:spPr>
              <a:xfrm rot="14780273">
                <a:off x="2921549" y="1906000"/>
                <a:ext cx="282716" cy="504486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A25FEB83-CC50-44A3-A2DA-DFCA8E2439E4}"/>
                  </a:ext>
                </a:extLst>
              </p:cNvPr>
              <p:cNvSpPr/>
              <p:nvPr/>
            </p:nvSpPr>
            <p:spPr>
              <a:xfrm rot="19916488">
                <a:off x="2792513" y="2821880"/>
                <a:ext cx="345032" cy="366991"/>
              </a:xfrm>
              <a:prstGeom prst="chevron">
                <a:avLst/>
              </a:prstGeom>
              <a:solidFill>
                <a:srgbClr val="CC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F3AC3219-AF55-4077-BD8A-2578426653F0}"/>
                  </a:ext>
                </a:extLst>
              </p:cNvPr>
              <p:cNvSpPr/>
              <p:nvPr/>
            </p:nvSpPr>
            <p:spPr>
              <a:xfrm rot="12994691">
                <a:off x="2526976" y="1809564"/>
                <a:ext cx="468581" cy="334903"/>
              </a:xfrm>
              <a:prstGeom prst="chevron">
                <a:avLst/>
              </a:prstGeom>
              <a:solidFill>
                <a:srgbClr val="B2B2B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BD00EFA0-112C-41D0-B87E-0854CB6DB4CC}"/>
                </a:ext>
              </a:extLst>
            </p:cNvPr>
            <p:cNvSpPr/>
            <p:nvPr/>
          </p:nvSpPr>
          <p:spPr>
            <a:xfrm>
              <a:off x="8299308" y="2824933"/>
              <a:ext cx="384754" cy="33134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Arrow: Chevron 28">
              <a:extLst>
                <a:ext uri="{FF2B5EF4-FFF2-40B4-BE49-F238E27FC236}">
                  <a16:creationId xmlns:a16="http://schemas.microsoft.com/office/drawing/2014/main" id="{34B88E30-4794-47E7-8DBA-CA7616133BCD}"/>
                </a:ext>
              </a:extLst>
            </p:cNvPr>
            <p:cNvSpPr/>
            <p:nvPr/>
          </p:nvSpPr>
          <p:spPr>
            <a:xfrm rot="19930869">
              <a:off x="8949301" y="2772885"/>
              <a:ext cx="299804" cy="331985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0" name="Arrow: Chevron 29">
              <a:extLst>
                <a:ext uri="{FF2B5EF4-FFF2-40B4-BE49-F238E27FC236}">
                  <a16:creationId xmlns:a16="http://schemas.microsoft.com/office/drawing/2014/main" id="{5AFF72C2-9B33-4D3F-8471-D11F59D1D445}"/>
                </a:ext>
              </a:extLst>
            </p:cNvPr>
            <p:cNvSpPr/>
            <p:nvPr/>
          </p:nvSpPr>
          <p:spPr>
            <a:xfrm rot="18262642">
              <a:off x="9171700" y="2542972"/>
              <a:ext cx="242749" cy="481506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E5292B8F-D13F-4823-99A8-9E2C6F831420}"/>
                </a:ext>
              </a:extLst>
            </p:cNvPr>
            <p:cNvSpPr/>
            <p:nvPr/>
          </p:nvSpPr>
          <p:spPr>
            <a:xfrm>
              <a:off x="8590662" y="2821941"/>
              <a:ext cx="426223" cy="334338"/>
            </a:xfrm>
            <a:prstGeom prst="chevron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Arrow: Pentagon 37">
              <a:extLst>
                <a:ext uri="{FF2B5EF4-FFF2-40B4-BE49-F238E27FC236}">
                  <a16:creationId xmlns:a16="http://schemas.microsoft.com/office/drawing/2014/main" id="{61C123C7-A9FE-4CDF-9E35-4F8CD7135DEC}"/>
                </a:ext>
              </a:extLst>
            </p:cNvPr>
            <p:cNvSpPr/>
            <p:nvPr/>
          </p:nvSpPr>
          <p:spPr>
            <a:xfrm>
              <a:off x="1564456" y="2805586"/>
              <a:ext cx="3498053" cy="353117"/>
            </a:xfrm>
            <a:prstGeom prst="homePlat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4" name="Arrow: Pentagon 15">
            <a:extLst>
              <a:ext uri="{FF2B5EF4-FFF2-40B4-BE49-F238E27FC236}">
                <a16:creationId xmlns:a16="http://schemas.microsoft.com/office/drawing/2014/main" id="{B569F9C9-A9DD-4822-B473-FE042728F6A6}"/>
              </a:ext>
            </a:extLst>
          </p:cNvPr>
          <p:cNvSpPr/>
          <p:nvPr/>
        </p:nvSpPr>
        <p:spPr>
          <a:xfrm rot="10800000">
            <a:off x="5346653" y="3123992"/>
            <a:ext cx="5268650" cy="681309"/>
          </a:xfrm>
          <a:prstGeom prst="homePlate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9966FF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37959" y="59884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18817" y="4259785"/>
            <a:ext cx="13144" cy="49907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85AE86B-C629-4EB4-B4A5-444A629DA4A1}"/>
              </a:ext>
            </a:extLst>
          </p:cNvPr>
          <p:cNvCxnSpPr>
            <a:cxnSpLocks/>
            <a:endCxn id="183" idx="3"/>
          </p:cNvCxnSpPr>
          <p:nvPr/>
        </p:nvCxnSpPr>
        <p:spPr>
          <a:xfrm flipV="1">
            <a:off x="-94390" y="5864887"/>
            <a:ext cx="10914122" cy="31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449663" y="5561335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293902" y="5234941"/>
            <a:ext cx="425977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1: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ville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1673675" y="1211493"/>
            <a:ext cx="8752090" cy="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935639" y="5810154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417302" y="4621248"/>
            <a:ext cx="1011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Christmas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3281715" y="447628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4158668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5287B4A6-57F1-4EB3-9788-44DB56C0565B}"/>
              </a:ext>
            </a:extLst>
          </p:cNvPr>
          <p:cNvSpPr/>
          <p:nvPr/>
        </p:nvSpPr>
        <p:spPr>
          <a:xfrm>
            <a:off x="5214387" y="449631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6273336" y="448469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8377067" y="4496953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28123" y="4491931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0" idx="4"/>
            <a:endCxn id="116" idx="0"/>
          </p:cNvCxnSpPr>
          <p:nvPr/>
        </p:nvCxnSpPr>
        <p:spPr>
          <a:xfrm flipH="1">
            <a:off x="4283309" y="4674625"/>
            <a:ext cx="1" cy="1953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3" idx="2"/>
          </p:cNvCxnSpPr>
          <p:nvPr/>
        </p:nvCxnSpPr>
        <p:spPr>
          <a:xfrm>
            <a:off x="4513899" y="4783006"/>
            <a:ext cx="1176" cy="21773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7" idx="4"/>
          </p:cNvCxnSpPr>
          <p:nvPr/>
        </p:nvCxnSpPr>
        <p:spPr>
          <a:xfrm flipH="1">
            <a:off x="6397977" y="4663002"/>
            <a:ext cx="1" cy="2029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3" idx="2"/>
          </p:cNvCxnSpPr>
          <p:nvPr/>
        </p:nvCxnSpPr>
        <p:spPr>
          <a:xfrm flipH="1">
            <a:off x="6626699" y="4753237"/>
            <a:ext cx="873" cy="25313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19" idx="4"/>
            <a:endCxn id="121" idx="0"/>
          </p:cNvCxnSpPr>
          <p:nvPr/>
        </p:nvCxnSpPr>
        <p:spPr>
          <a:xfrm flipH="1">
            <a:off x="8501708" y="4675259"/>
            <a:ext cx="1" cy="20231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  <a:stCxn id="122" idx="2"/>
          </p:cNvCxnSpPr>
          <p:nvPr/>
        </p:nvCxnSpPr>
        <p:spPr>
          <a:xfrm>
            <a:off x="8728810" y="4747515"/>
            <a:ext cx="1" cy="24883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1237960" y="54737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126124" y="58228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Arrow: Chevron 6">
            <a:extLst>
              <a:ext uri="{FF2B5EF4-FFF2-40B4-BE49-F238E27FC236}">
                <a16:creationId xmlns:a16="http://schemas.microsoft.com/office/drawing/2014/main" id="{6AB46AF0-2F3E-4F84-B1D0-EEF8B0BC7DB5}"/>
              </a:ext>
            </a:extLst>
          </p:cNvPr>
          <p:cNvSpPr/>
          <p:nvPr/>
        </p:nvSpPr>
        <p:spPr>
          <a:xfrm rot="19720053">
            <a:off x="11045117" y="5278111"/>
            <a:ext cx="568449" cy="795770"/>
          </a:xfrm>
          <a:prstGeom prst="chevron">
            <a:avLst/>
          </a:prstGeom>
          <a:solidFill>
            <a:srgbClr val="A159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1270" y="2090135"/>
            <a:ext cx="916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Easter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10190532" y="14708"/>
            <a:ext cx="266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Summer Holidays </a:t>
            </a:r>
            <a:endParaRPr lang="en-GB" sz="1200">
              <a:solidFill>
                <a:schemeClr val="bg2">
                  <a:lumMod val="50000"/>
                </a:schemeClr>
              </a:solidFill>
              <a:latin typeface="Sk-Modernist" panose="00000500000000000000" pitchFamily="50" charset="0"/>
            </a:endParaRPr>
          </a:p>
        </p:txBody>
      </p: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2144392" y="5963152"/>
            <a:ext cx="2165" cy="28415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717945" y="514558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880132" y="5873811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761469" y="5783098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1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02979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0263358" y="5532334"/>
            <a:ext cx="230740" cy="65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704227" y="5117125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530937" y="2758444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cxnSp>
        <p:nvCxnSpPr>
          <p:cNvPr id="219" name="Straight Connector 218">
            <a:extLst>
              <a:ext uri="{FF2B5EF4-FFF2-40B4-BE49-F238E27FC236}">
                <a16:creationId xmlns:a16="http://schemas.microsoft.com/office/drawing/2014/main" id="{4E94C7A6-01E4-44A2-814A-FE3C0403A36C}"/>
              </a:ext>
            </a:extLst>
          </p:cNvPr>
          <p:cNvCxnSpPr>
            <a:cxnSpLocks/>
            <a:stCxn id="16" idx="3"/>
            <a:endCxn id="184" idx="1"/>
          </p:cNvCxnSpPr>
          <p:nvPr/>
        </p:nvCxnSpPr>
        <p:spPr>
          <a:xfrm>
            <a:off x="1024752" y="3458938"/>
            <a:ext cx="9590551" cy="570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622" y="3083558"/>
            <a:ext cx="7683" cy="33605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4854149" y="3097921"/>
            <a:ext cx="122056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/>
              </a:rPr>
              <a:t>Half Term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5346652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00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9952081" y="3382299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2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1359636" y="3120059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4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448376" y="885391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10058400" y="3504970"/>
            <a:ext cx="2485" cy="32961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6994337" y="2806855"/>
            <a:ext cx="392388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1: En Ville</a:t>
            </a:r>
            <a:endParaRPr lang="en-US"/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484336" y="582824"/>
            <a:ext cx="344937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1: Vive Les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Vacances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21428B49-4B07-45D5-8591-15F8F72652B8}"/>
              </a:ext>
            </a:extLst>
          </p:cNvPr>
          <p:cNvSpPr txBox="1"/>
          <p:nvPr/>
        </p:nvSpPr>
        <p:spPr>
          <a:xfrm>
            <a:off x="5538796" y="864703"/>
            <a:ext cx="1220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>
                <a:solidFill>
                  <a:schemeClr val="bg1"/>
                </a:solidFill>
                <a:latin typeface="Sk-Modernist" panose="00000500000000000000" pitchFamily="50" charset="0"/>
              </a:rPr>
              <a:t>Half Term</a:t>
            </a:r>
          </a:p>
        </p:txBody>
      </p:sp>
      <p:pic>
        <p:nvPicPr>
          <p:cNvPr id="246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5916322" y="3121187"/>
            <a:ext cx="240708" cy="684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1" name="TextBox 250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578888" y="3807287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1358351" y="2814570"/>
            <a:ext cx="3443147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SPRING TERM 2: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En</a:t>
            </a:r>
            <a:r>
              <a:rPr lang="en-US" sz="1400" b="1" dirty="0">
                <a:solidFill>
                  <a:srgbClr val="7030A0"/>
                </a:solidFill>
                <a:latin typeface="Sk-Modernist"/>
              </a:rPr>
              <a:t> Ville</a:t>
            </a:r>
            <a:endParaRPr lang="en-US" sz="1400" dirty="0">
              <a:solidFill>
                <a:srgbClr val="7030A0"/>
              </a:solidFill>
              <a:latin typeface="Sk-Modernist"/>
            </a:endParaRPr>
          </a:p>
        </p:txBody>
      </p: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2056376" y="1292575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2056377" y="777811"/>
            <a:ext cx="0" cy="3793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Oval 265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1944541" y="1126942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7" name="Picture 2" descr="See the source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4" t="10991" r="36069" b="11746"/>
          <a:stretch/>
        </p:blipFill>
        <p:spPr bwMode="auto">
          <a:xfrm>
            <a:off x="9838191" y="895097"/>
            <a:ext cx="230761" cy="65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7835332" y="1272940"/>
            <a:ext cx="12860" cy="348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Oval 268">
            <a:extLst>
              <a:ext uri="{FF2B5EF4-FFF2-40B4-BE49-F238E27FC236}">
                <a16:creationId xmlns:a16="http://schemas.microsoft.com/office/drawing/2014/main" id="{9FDEF22E-11E3-42D3-8F3D-B8B88A8D1926}"/>
              </a:ext>
            </a:extLst>
          </p:cNvPr>
          <p:cNvSpPr/>
          <p:nvPr/>
        </p:nvSpPr>
        <p:spPr>
          <a:xfrm>
            <a:off x="7742043" y="1144019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9577129" y="1228044"/>
            <a:ext cx="5725" cy="384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Oval 270">
            <a:extLst>
              <a:ext uri="{FF2B5EF4-FFF2-40B4-BE49-F238E27FC236}">
                <a16:creationId xmlns:a16="http://schemas.microsoft.com/office/drawing/2014/main" id="{70F5D6E5-01B1-42E3-AA99-A2758133F3B4}"/>
              </a:ext>
            </a:extLst>
          </p:cNvPr>
          <p:cNvSpPr/>
          <p:nvPr/>
        </p:nvSpPr>
        <p:spPr>
          <a:xfrm>
            <a:off x="9469159" y="1120917"/>
            <a:ext cx="230200" cy="17830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 flipH="1">
            <a:off x="6657958" y="1314869"/>
            <a:ext cx="1" cy="23669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>
            <a:extLst>
              <a:ext uri="{FF2B5EF4-FFF2-40B4-BE49-F238E27FC236}">
                <a16:creationId xmlns:a16="http://schemas.microsoft.com/office/drawing/2014/main" id="{9F0FDC95-C7DB-4112-B1AF-292428153077}"/>
              </a:ext>
            </a:extLst>
          </p:cNvPr>
          <p:cNvSpPr/>
          <p:nvPr/>
        </p:nvSpPr>
        <p:spPr>
          <a:xfrm>
            <a:off x="6546123" y="1149236"/>
            <a:ext cx="230200" cy="1783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E3EC11EA-07A7-47DD-A5DC-EB623C7EB26C}"/>
              </a:ext>
            </a:extLst>
          </p:cNvPr>
          <p:cNvCxnSpPr>
            <a:cxnSpLocks/>
          </p:cNvCxnSpPr>
          <p:nvPr/>
        </p:nvCxnSpPr>
        <p:spPr>
          <a:xfrm>
            <a:off x="6651923" y="805856"/>
            <a:ext cx="7264" cy="37827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12BA635B-390E-4AD7-8791-1941AF15A91B}"/>
              </a:ext>
            </a:extLst>
          </p:cNvPr>
          <p:cNvSpPr txBox="1"/>
          <p:nvPr/>
        </p:nvSpPr>
        <p:spPr>
          <a:xfrm>
            <a:off x="5830289" y="529008"/>
            <a:ext cx="364719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SUMMER TERM 2: Vive Les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Vacances</a:t>
            </a:r>
            <a:endParaRPr lang="en-US" sz="1400" b="1" dirty="0">
              <a:solidFill>
                <a:srgbClr val="7030A0"/>
              </a:solidFill>
              <a:latin typeface="Sk-Modernist"/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9517458" y="487220"/>
            <a:ext cx="900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Year Exams</a:t>
            </a: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4C35882A-FE46-4F77-A325-8BC3B8E24C86}"/>
              </a:ext>
            </a:extLst>
          </p:cNvPr>
          <p:cNvSpPr txBox="1"/>
          <p:nvPr/>
        </p:nvSpPr>
        <p:spPr>
          <a:xfrm>
            <a:off x="4673596" y="493120"/>
            <a:ext cx="1313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Sk-Modernist" panose="00000500000000000000" pitchFamily="50" charset="0"/>
              </a:rPr>
              <a:t>End of Unit Assessment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0" y="31173"/>
            <a:ext cx="6503536" cy="322633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r>
              <a:rPr lang="en-GB" b="1" dirty="0">
                <a:solidFill>
                  <a:srgbClr val="7030A0"/>
                </a:solidFill>
                <a:latin typeface="Sk-Modernist"/>
              </a:rPr>
              <a:t>FRENCH Curriculum Roadmap Year 9 </a:t>
            </a:r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8223" y="307443"/>
            <a:ext cx="344320" cy="37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96B5BD5-7D7A-4B64-B491-87EC4715CB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430" y="5516235"/>
            <a:ext cx="209550" cy="6953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2815C2-BC98-81B9-2C87-23BEC725592A}"/>
              </a:ext>
            </a:extLst>
          </p:cNvPr>
          <p:cNvSpPr txBox="1"/>
          <p:nvPr/>
        </p:nvSpPr>
        <p:spPr>
          <a:xfrm>
            <a:off x="5908074" y="5196790"/>
            <a:ext cx="390491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b="1" dirty="0">
                <a:solidFill>
                  <a:srgbClr val="7030A0"/>
                </a:solidFill>
                <a:latin typeface="Sk-Modernist"/>
              </a:rPr>
              <a:t>AUTUMN TERM 2: En </a:t>
            </a:r>
            <a:r>
              <a:rPr lang="en-US" sz="1400" b="1" dirty="0" err="1">
                <a:solidFill>
                  <a:srgbClr val="7030A0"/>
                </a:solidFill>
                <a:latin typeface="Sk-Modernist"/>
              </a:rPr>
              <a:t>ville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B07A32-2320-41D8-A77A-9825A3313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4098" y="6242510"/>
            <a:ext cx="1665533" cy="573561"/>
          </a:xfrm>
          <a:prstGeom prst="rect">
            <a:avLst/>
          </a:prstGeom>
        </p:spPr>
      </p:pic>
      <p:sp>
        <p:nvSpPr>
          <p:cNvPr id="103" name="TextBox 102"/>
          <p:cNvSpPr txBox="1"/>
          <p:nvPr/>
        </p:nvSpPr>
        <p:spPr>
          <a:xfrm>
            <a:off x="1671717" y="3165534"/>
            <a:ext cx="374355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Sk-Modernist"/>
              </a:rPr>
              <a:t>Talk about holidays, use </a:t>
            </a:r>
            <a:r>
              <a:rPr lang="en-GB" sz="1400" err="1">
                <a:solidFill>
                  <a:schemeClr val="bg1"/>
                </a:solidFill>
                <a:latin typeface="Sk-Modernist"/>
              </a:rPr>
              <a:t>avoir</a:t>
            </a:r>
            <a:r>
              <a:rPr lang="en-GB" sz="1400" dirty="0">
                <a:solidFill>
                  <a:schemeClr val="bg1"/>
                </a:solidFill>
                <a:latin typeface="Sk-Modernist"/>
              </a:rPr>
              <a:t> and </a:t>
            </a:r>
            <a:r>
              <a:rPr lang="en-GB" sz="1400" err="1">
                <a:solidFill>
                  <a:schemeClr val="bg1"/>
                </a:solidFill>
                <a:latin typeface="Sk-Modernist"/>
              </a:rPr>
              <a:t>etre</a:t>
            </a:r>
            <a:r>
              <a:rPr lang="en-GB" sz="1400" dirty="0">
                <a:solidFill>
                  <a:schemeClr val="bg1"/>
                </a:solidFill>
                <a:latin typeface="Sk-Modernist"/>
              </a:rPr>
              <a:t> verbs, say what you did in the holidays, form perfect tense of regular –er verbs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6654514" y="804403"/>
            <a:ext cx="3181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 panose="00000500000000000000" pitchFamily="50" charset="0"/>
              </a:rPr>
              <a:t>Say where I went, who with, form perfect tense of verbs that take etre. Understand accounts of holiday disasters. Use the present and perfect tenses together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0B0F20-A43A-CE94-83BC-962266AB835E}"/>
              </a:ext>
            </a:extLst>
          </p:cNvPr>
          <p:cNvSpPr txBox="1"/>
          <p:nvPr/>
        </p:nvSpPr>
        <p:spPr>
          <a:xfrm>
            <a:off x="1242421" y="5483731"/>
            <a:ext cx="374355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Sk-Modernist"/>
              </a:rPr>
              <a:t>Talk about places in town, understanding prices, say where you go at the weekend, using the verb </a:t>
            </a:r>
            <a:r>
              <a:rPr lang="en-GB" sz="1400" i="1" dirty="0" err="1">
                <a:solidFill>
                  <a:schemeClr val="bg1"/>
                </a:solidFill>
                <a:latin typeface="Sk-Modernist"/>
              </a:rPr>
              <a:t>aller</a:t>
            </a:r>
            <a:r>
              <a:rPr lang="en-GB" sz="1400" i="1" dirty="0">
                <a:solidFill>
                  <a:schemeClr val="bg1"/>
                </a:solidFill>
                <a:latin typeface="Sk-Modernist"/>
              </a:rPr>
              <a:t>, </a:t>
            </a:r>
            <a:r>
              <a:rPr lang="en-GB" sz="1400" dirty="0">
                <a:solidFill>
                  <a:schemeClr val="bg1"/>
                </a:solidFill>
                <a:latin typeface="Sk-Modernist"/>
              </a:rPr>
              <a:t>inviting someone 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C252C1-873F-6F68-BE8D-1E28FAD4B2B5}"/>
              </a:ext>
            </a:extLst>
          </p:cNvPr>
          <p:cNvSpPr txBox="1"/>
          <p:nvPr/>
        </p:nvSpPr>
        <p:spPr>
          <a:xfrm>
            <a:off x="6501294" y="5472999"/>
            <a:ext cx="2970818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Sk-Modernist"/>
              </a:rPr>
              <a:t>Using the verb </a:t>
            </a:r>
            <a:r>
              <a:rPr lang="en-GB" sz="1400" i="1" err="1">
                <a:solidFill>
                  <a:schemeClr val="bg1"/>
                </a:solidFill>
                <a:latin typeface="Sk-Modernist"/>
              </a:rPr>
              <a:t>vouloir</a:t>
            </a:r>
            <a:r>
              <a:rPr lang="en-GB" sz="1400" dirty="0">
                <a:solidFill>
                  <a:schemeClr val="bg1"/>
                </a:solidFill>
                <a:latin typeface="Sk-Modernist"/>
              </a:rPr>
              <a:t>, Ordering snacks in a café, understanding the difference between </a:t>
            </a:r>
            <a:r>
              <a:rPr lang="en-GB" sz="1400" i="1" err="1">
                <a:solidFill>
                  <a:schemeClr val="bg1"/>
                </a:solidFill>
                <a:latin typeface="Sk-Modernist"/>
              </a:rPr>
              <a:t>tu</a:t>
            </a:r>
            <a:r>
              <a:rPr lang="en-GB" sz="1400" i="1" dirty="0">
                <a:solidFill>
                  <a:schemeClr val="bg1"/>
                </a:solidFill>
                <a:latin typeface="Sk-Modernist"/>
              </a:rPr>
              <a:t> </a:t>
            </a:r>
            <a:r>
              <a:rPr lang="en-GB" sz="1400" dirty="0">
                <a:solidFill>
                  <a:schemeClr val="bg1"/>
                </a:solidFill>
                <a:latin typeface="Sk-Modernist"/>
              </a:rPr>
              <a:t>and </a:t>
            </a:r>
            <a:r>
              <a:rPr lang="en-GB" sz="1400" i="1" err="1">
                <a:solidFill>
                  <a:schemeClr val="bg1"/>
                </a:solidFill>
                <a:latin typeface="Sk-Modernist"/>
              </a:rPr>
              <a:t>vous</a:t>
            </a:r>
            <a:endParaRPr lang="en-GB" sz="1400" i="1">
              <a:solidFill>
                <a:schemeClr val="bg1"/>
              </a:solidFill>
              <a:latin typeface="Sk-Modernis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9E2CC1-45E1-22BA-B3CE-B44AE2FB57DC}"/>
              </a:ext>
            </a:extLst>
          </p:cNvPr>
          <p:cNvSpPr txBox="1"/>
          <p:nvPr/>
        </p:nvSpPr>
        <p:spPr>
          <a:xfrm>
            <a:off x="6554957" y="3101139"/>
            <a:ext cx="32069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Sk-Modernist"/>
              </a:rPr>
              <a:t>Saying what you are going to do, understanding and using the near future, talking  about future plans and using two tenses together</a:t>
            </a:r>
            <a:endParaRPr lang="en-GB" sz="1200" i="1" dirty="0">
              <a:solidFill>
                <a:schemeClr val="bg1"/>
              </a:solidFill>
              <a:latin typeface="Sk-Modernis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2E5EF7-C9DE-68DB-C84D-366CC788316B}"/>
              </a:ext>
            </a:extLst>
          </p:cNvPr>
          <p:cNvSpPr txBox="1"/>
          <p:nvPr/>
        </p:nvSpPr>
        <p:spPr>
          <a:xfrm>
            <a:off x="2061049" y="943924"/>
            <a:ext cx="318196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Sk-Modernist"/>
              </a:rPr>
              <a:t>Describing a visit to a them park, using the perfect tense with irregular verbs</a:t>
            </a:r>
            <a:endParaRPr lang="en-GB" sz="1400" dirty="0">
              <a:solidFill>
                <a:schemeClr val="bg1"/>
              </a:solidFill>
              <a:latin typeface="Sk-Modernis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6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B85845E2DBE045B3E75429F8A6F4E1" ma:contentTypeVersion="17" ma:contentTypeDescription="Create a new document." ma:contentTypeScope="" ma:versionID="83032884fffeaf0d7f41474777421989">
  <xsd:schema xmlns:xsd="http://www.w3.org/2001/XMLSchema" xmlns:xs="http://www.w3.org/2001/XMLSchema" xmlns:p="http://schemas.microsoft.com/office/2006/metadata/properties" xmlns:ns2="ee0d1c78-f6f5-4e44-83d1-3d2a08c71eeb" xmlns:ns3="9b8f8ea2-9586-4c47-9997-81d61fd0d792" targetNamespace="http://schemas.microsoft.com/office/2006/metadata/properties" ma:root="true" ma:fieldsID="ccaa67d50decb72b50f38ceccc20c9c8" ns2:_="" ns3:_="">
    <xsd:import namespace="ee0d1c78-f6f5-4e44-83d1-3d2a08c71eeb"/>
    <xsd:import namespace="9b8f8ea2-9586-4c47-9997-81d61fd0d7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d1c78-f6f5-4e44-83d1-3d2a08c71e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c46cd733-550f-4587-828e-f8b8c11519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8f8ea2-9586-4c47-9997-81d61fd0d79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117837a-d3b2-4042-beaa-d20ade4436ea}" ma:internalName="TaxCatchAll" ma:showField="CatchAllData" ma:web="9b8f8ea2-9586-4c47-9997-81d61fd0d7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8f8ea2-9586-4c47-9997-81d61fd0d792" xsi:nil="true"/>
    <lcf76f155ced4ddcb4097134ff3c332f xmlns="ee0d1c78-f6f5-4e44-83d1-3d2a08c71ee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49B9583-F363-4762-8FE7-7C9F7551D2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38D967-19FB-4612-8977-970AC58578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d1c78-f6f5-4e44-83d1-3d2a08c71eeb"/>
    <ds:schemaRef ds:uri="9b8f8ea2-9586-4c47-9997-81d61fd0d7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B38583-F401-451B-9BF6-A7D89FF006F8}">
  <ds:schemaRefs>
    <ds:schemaRef ds:uri="http://schemas.microsoft.com/office/2006/documentManagement/types"/>
    <ds:schemaRef ds:uri="9b8f8ea2-9586-4c47-9997-81d61fd0d792"/>
    <ds:schemaRef ds:uri="ee0d1c78-f6f5-4e44-83d1-3d2a08c71eeb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818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B Ames</dc:creator>
  <cp:lastModifiedBy>Mr P Walton</cp:lastModifiedBy>
  <cp:revision>120</cp:revision>
  <dcterms:created xsi:type="dcterms:W3CDTF">2021-06-29T10:02:40Z</dcterms:created>
  <dcterms:modified xsi:type="dcterms:W3CDTF">2025-02-21T09:01:15Z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0x01010018B85845E2DBE045B3E75429F8A6F4E1</vt:lpwstr>
  </property>
</Properties>
</file>