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A159A3"/>
    <a:srgbClr val="CCCCFF"/>
    <a:srgbClr val="CC99FF"/>
    <a:srgbClr val="FF99FF"/>
    <a:srgbClr val="CC66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39AFBF-1C5E-14B6-AEDD-30E1FFF45834}" v="6" dt="2025-02-21T09:01:51.4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3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40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1339AFBF-1C5E-14B6-AEDD-30E1FFF45834}"/>
    <pc:docChg chg="delSld">
      <pc:chgData name="" userId="" providerId="" clId="Web-{1339AFBF-1C5E-14B6-AEDD-30E1FFF45834}" dt="2025-02-21T09:01:31.401" v="0"/>
      <pc:docMkLst>
        <pc:docMk/>
      </pc:docMkLst>
      <pc:sldChg chg="del">
        <pc:chgData name="" userId="" providerId="" clId="Web-{1339AFBF-1C5E-14B6-AEDD-30E1FFF45834}" dt="2025-02-21T09:01:31.401" v="0"/>
        <pc:sldMkLst>
          <pc:docMk/>
          <pc:sldMk cId="1680792624" sldId="259"/>
        </pc:sldMkLst>
      </pc:sldChg>
    </pc:docChg>
  </pc:docChgLst>
  <pc:docChgLst>
    <pc:chgData name="Guest User" userId="S::urn:spo:anon#a88b3f2f66d8ceab67435ec4e9513da6071aaa4a9ecd576c6485ffff52f93dac::" providerId="AD" clId="Web-{1339AFBF-1C5E-14B6-AEDD-30E1FFF45834}"/>
    <pc:docChg chg="delSld modSld">
      <pc:chgData name="Guest User" userId="S::urn:spo:anon#a88b3f2f66d8ceab67435ec4e9513da6071aaa4a9ecd576c6485ffff52f93dac::" providerId="AD" clId="Web-{1339AFBF-1C5E-14B6-AEDD-30E1FFF45834}" dt="2025-02-21T09:01:51.402" v="2" actId="20577"/>
      <pc:docMkLst>
        <pc:docMk/>
      </pc:docMkLst>
      <pc:sldChg chg="del">
        <pc:chgData name="Guest User" userId="S::urn:spo:anon#a88b3f2f66d8ceab67435ec4e9513da6071aaa4a9ecd576c6485ffff52f93dac::" providerId="AD" clId="Web-{1339AFBF-1C5E-14B6-AEDD-30E1FFF45834}" dt="2025-02-21T09:01:34.886" v="0"/>
        <pc:sldMkLst>
          <pc:docMk/>
          <pc:sldMk cId="635273133" sldId="261"/>
        </pc:sldMkLst>
      </pc:sldChg>
      <pc:sldChg chg="modSp">
        <pc:chgData name="Guest User" userId="S::urn:spo:anon#a88b3f2f66d8ceab67435ec4e9513da6071aaa4a9ecd576c6485ffff52f93dac::" providerId="AD" clId="Web-{1339AFBF-1C5E-14B6-AEDD-30E1FFF45834}" dt="2025-02-21T09:01:51.402" v="2" actId="20577"/>
        <pc:sldMkLst>
          <pc:docMk/>
          <pc:sldMk cId="212593029" sldId="263"/>
        </pc:sldMkLst>
        <pc:spChg chg="mod">
          <ac:chgData name="Guest User" userId="S::urn:spo:anon#a88b3f2f66d8ceab67435ec4e9513da6071aaa4a9ecd576c6485ffff52f93dac::" providerId="AD" clId="Web-{1339AFBF-1C5E-14B6-AEDD-30E1FFF45834}" dt="2025-02-21T09:01:51.402" v="2" actId="20577"/>
          <ac:spMkLst>
            <pc:docMk/>
            <pc:sldMk cId="212593029" sldId="263"/>
            <ac:spMk id="275" creationId="{12BA635B-390E-4AD7-8791-1941AF15A91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77783-0D38-F942-9676-E30B698E94DC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12575-F0E7-7346-BF56-9C4CEF45A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4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607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846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17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116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06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66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9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51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34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1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85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Arrow: Pentagon 37">
            <a:extLst>
              <a:ext uri="{FF2B5EF4-FFF2-40B4-BE49-F238E27FC236}">
                <a16:creationId xmlns:a16="http://schemas.microsoft.com/office/drawing/2014/main" id="{61C123C7-A9FE-4CDF-9E35-4F8CD7135DEC}"/>
              </a:ext>
            </a:extLst>
          </p:cNvPr>
          <p:cNvSpPr/>
          <p:nvPr/>
        </p:nvSpPr>
        <p:spPr>
          <a:xfrm>
            <a:off x="5809687" y="885474"/>
            <a:ext cx="4616078" cy="659594"/>
          </a:xfrm>
          <a:prstGeom prst="homePlat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Arrow: Pentagon 4">
            <a:extLst>
              <a:ext uri="{FF2B5EF4-FFF2-40B4-BE49-F238E27FC236}">
                <a16:creationId xmlns:a16="http://schemas.microsoft.com/office/drawing/2014/main" id="{8A914780-E785-41B9-8F28-A22C8FC261D3}"/>
              </a:ext>
            </a:extLst>
          </p:cNvPr>
          <p:cNvSpPr/>
          <p:nvPr/>
        </p:nvSpPr>
        <p:spPr>
          <a:xfrm>
            <a:off x="5708751" y="5531998"/>
            <a:ext cx="5110981" cy="665777"/>
          </a:xfrm>
          <a:prstGeom prst="homePlate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6135E5B-0CBD-4EC2-A5C4-B1E76AF669A1}"/>
              </a:ext>
            </a:extLst>
          </p:cNvPr>
          <p:cNvGrpSpPr/>
          <p:nvPr/>
        </p:nvGrpSpPr>
        <p:grpSpPr>
          <a:xfrm>
            <a:off x="-12110" y="610562"/>
            <a:ext cx="12141268" cy="5592836"/>
            <a:chOff x="251733" y="2662350"/>
            <a:chExt cx="9454420" cy="2975797"/>
          </a:xfrm>
          <a:solidFill>
            <a:srgbClr val="7030A0"/>
          </a:solidFill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B569F9C9-A9DD-4822-B473-FE042728F6A6}"/>
                </a:ext>
              </a:extLst>
            </p:cNvPr>
            <p:cNvSpPr/>
            <p:nvPr/>
          </p:nvSpPr>
          <p:spPr>
            <a:xfrm rot="10800000">
              <a:off x="1059139" y="3996641"/>
              <a:ext cx="3996329" cy="362506"/>
            </a:xfrm>
            <a:prstGeom prst="homePlat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Arrow: Pentagon 4">
              <a:extLst>
                <a:ext uri="{FF2B5EF4-FFF2-40B4-BE49-F238E27FC236}">
                  <a16:creationId xmlns:a16="http://schemas.microsoft.com/office/drawing/2014/main" id="{8A914780-E785-41B9-8F28-A22C8FC261D3}"/>
                </a:ext>
              </a:extLst>
            </p:cNvPr>
            <p:cNvSpPr/>
            <p:nvPr/>
          </p:nvSpPr>
          <p:spPr>
            <a:xfrm>
              <a:off x="261164" y="5281080"/>
              <a:ext cx="4779120" cy="35424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6AB46AF0-2F3E-4F84-B1D0-EEF8B0BC7DB5}"/>
                </a:ext>
              </a:extLst>
            </p:cNvPr>
            <p:cNvSpPr/>
            <p:nvPr/>
          </p:nvSpPr>
          <p:spPr>
            <a:xfrm rot="18259132">
              <a:off x="9125635" y="4854367"/>
              <a:ext cx="292582" cy="609823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98C6C438-3F6B-498D-BA29-2C3C158D86BA}"/>
                </a:ext>
              </a:extLst>
            </p:cNvPr>
            <p:cNvSpPr/>
            <p:nvPr/>
          </p:nvSpPr>
          <p:spPr>
            <a:xfrm rot="17258414">
              <a:off x="9254546" y="4607800"/>
              <a:ext cx="310058" cy="593156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87240BB3-72EC-4E3D-AC43-90A3BE8B92BE}"/>
                </a:ext>
              </a:extLst>
            </p:cNvPr>
            <p:cNvSpPr/>
            <p:nvPr/>
          </p:nvSpPr>
          <p:spPr>
            <a:xfrm rot="16200000">
              <a:off x="9244808" y="4363415"/>
              <a:ext cx="363934" cy="514618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" name="Arrow: Chevron 9">
              <a:extLst>
                <a:ext uri="{FF2B5EF4-FFF2-40B4-BE49-F238E27FC236}">
                  <a16:creationId xmlns:a16="http://schemas.microsoft.com/office/drawing/2014/main" id="{7014F1C4-0271-4294-9768-B2F24529E9E3}"/>
                </a:ext>
              </a:extLst>
            </p:cNvPr>
            <p:cNvSpPr/>
            <p:nvPr/>
          </p:nvSpPr>
          <p:spPr>
            <a:xfrm rot="10800000">
              <a:off x="8552083" y="4009838"/>
              <a:ext cx="417218" cy="365699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E9246B30-02F0-4283-ACA7-B1FDD9873BF8}"/>
                </a:ext>
              </a:extLst>
            </p:cNvPr>
            <p:cNvSpPr/>
            <p:nvPr/>
          </p:nvSpPr>
          <p:spPr>
            <a:xfrm rot="14009647">
              <a:off x="9187517" y="4078464"/>
              <a:ext cx="263503" cy="52373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2439808A-1B02-4F8E-B61E-B20871153933}"/>
                </a:ext>
              </a:extLst>
            </p:cNvPr>
            <p:cNvSpPr/>
            <p:nvPr/>
          </p:nvSpPr>
          <p:spPr>
            <a:xfrm>
              <a:off x="8502693" y="5275977"/>
              <a:ext cx="514192" cy="362170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Arrow: Chevron 12">
              <a:extLst>
                <a:ext uri="{FF2B5EF4-FFF2-40B4-BE49-F238E27FC236}">
                  <a16:creationId xmlns:a16="http://schemas.microsoft.com/office/drawing/2014/main" id="{C69946C8-C08C-42B4-914C-B1C2B3CF5541}"/>
                </a:ext>
              </a:extLst>
            </p:cNvPr>
            <p:cNvSpPr/>
            <p:nvPr/>
          </p:nvSpPr>
          <p:spPr>
            <a:xfrm rot="12363853">
              <a:off x="8841293" y="4061102"/>
              <a:ext cx="462339" cy="35360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60844CEC-4EC6-402D-AA57-D78BA61F6C82}"/>
                </a:ext>
              </a:extLst>
            </p:cNvPr>
            <p:cNvGrpSpPr/>
            <p:nvPr/>
          </p:nvGrpSpPr>
          <p:grpSpPr>
            <a:xfrm flipH="1">
              <a:off x="251733" y="2827727"/>
              <a:ext cx="1268874" cy="1538865"/>
              <a:chOff x="2188666" y="1729882"/>
              <a:chExt cx="1292831" cy="1538865"/>
            </a:xfrm>
            <a:grpFill/>
          </p:grpSpPr>
          <p:sp>
            <p:nvSpPr>
              <p:cNvPr id="17" name="Arrow: Chevron 16">
                <a:extLst>
                  <a:ext uri="{FF2B5EF4-FFF2-40B4-BE49-F238E27FC236}">
                    <a16:creationId xmlns:a16="http://schemas.microsoft.com/office/drawing/2014/main" id="{4E925930-45D0-4E44-B67C-6B910E82F0D3}"/>
                  </a:ext>
                </a:extLst>
              </p:cNvPr>
              <p:cNvSpPr/>
              <p:nvPr/>
            </p:nvSpPr>
            <p:spPr>
              <a:xfrm>
                <a:off x="2478366" y="2898940"/>
                <a:ext cx="454829" cy="369807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Arrow: Chevron 17">
                <a:extLst>
                  <a:ext uri="{FF2B5EF4-FFF2-40B4-BE49-F238E27FC236}">
                    <a16:creationId xmlns:a16="http://schemas.microsoft.com/office/drawing/2014/main" id="{E7197452-5B50-46E0-9F09-C2DFDA192F54}"/>
                  </a:ext>
                </a:extLst>
              </p:cNvPr>
              <p:cNvSpPr/>
              <p:nvPr/>
            </p:nvSpPr>
            <p:spPr>
              <a:xfrm rot="18961879">
                <a:off x="2947141" y="2678343"/>
                <a:ext cx="414634" cy="36260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Arrow: Chevron 18">
                <a:extLst>
                  <a:ext uri="{FF2B5EF4-FFF2-40B4-BE49-F238E27FC236}">
                    <a16:creationId xmlns:a16="http://schemas.microsoft.com/office/drawing/2014/main" id="{7C108566-DA90-405B-A2AA-820F22EEAB1B}"/>
                  </a:ext>
                </a:extLst>
              </p:cNvPr>
              <p:cNvSpPr/>
              <p:nvPr/>
            </p:nvSpPr>
            <p:spPr>
              <a:xfrm rot="17157795">
                <a:off x="3100594" y="2408667"/>
                <a:ext cx="256313" cy="505492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Arrow: Chevron 19">
                <a:extLst>
                  <a:ext uri="{FF2B5EF4-FFF2-40B4-BE49-F238E27FC236}">
                    <a16:creationId xmlns:a16="http://schemas.microsoft.com/office/drawing/2014/main" id="{CA4C3BCE-5B83-4933-B756-F92EB58739B2}"/>
                  </a:ext>
                </a:extLst>
              </p:cNvPr>
              <p:cNvSpPr/>
              <p:nvPr/>
            </p:nvSpPr>
            <p:spPr>
              <a:xfrm rot="16200000">
                <a:off x="3032352" y="2181749"/>
                <a:ext cx="342578" cy="482678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0">
                <a:extLst>
                  <a:ext uri="{FF2B5EF4-FFF2-40B4-BE49-F238E27FC236}">
                    <a16:creationId xmlns:a16="http://schemas.microsoft.com/office/drawing/2014/main" id="{DE9DB3DF-EC99-4575-8EA5-C195B0B92F44}"/>
                  </a:ext>
                </a:extLst>
              </p:cNvPr>
              <p:cNvSpPr/>
              <p:nvPr/>
            </p:nvSpPr>
            <p:spPr>
              <a:xfrm rot="11634440">
                <a:off x="2188666" y="1729882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6E49D3CC-1EB3-4FB5-9CAF-A7B0C6DA92B7}"/>
                  </a:ext>
                </a:extLst>
              </p:cNvPr>
              <p:cNvSpPr/>
              <p:nvPr/>
            </p:nvSpPr>
            <p:spPr>
              <a:xfrm rot="14780273">
                <a:off x="2921549" y="1906000"/>
                <a:ext cx="282716" cy="504486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Arrow: Chevron 22">
                <a:extLst>
                  <a:ext uri="{FF2B5EF4-FFF2-40B4-BE49-F238E27FC236}">
                    <a16:creationId xmlns:a16="http://schemas.microsoft.com/office/drawing/2014/main" id="{A25FEB83-CC50-44A3-A2DA-DFCA8E2439E4}"/>
                  </a:ext>
                </a:extLst>
              </p:cNvPr>
              <p:cNvSpPr/>
              <p:nvPr/>
            </p:nvSpPr>
            <p:spPr>
              <a:xfrm rot="19916488">
                <a:off x="2792513" y="2821880"/>
                <a:ext cx="345032" cy="36699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Arrow: Chevron 23">
                <a:extLst>
                  <a:ext uri="{FF2B5EF4-FFF2-40B4-BE49-F238E27FC236}">
                    <a16:creationId xmlns:a16="http://schemas.microsoft.com/office/drawing/2014/main" id="{F3AC3219-AF55-4077-BD8A-2578426653F0}"/>
                  </a:ext>
                </a:extLst>
              </p:cNvPr>
              <p:cNvSpPr/>
              <p:nvPr/>
            </p:nvSpPr>
            <p:spPr>
              <a:xfrm rot="12994691">
                <a:off x="2526976" y="1809564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" name="Arrow: Chevron 27">
              <a:extLst>
                <a:ext uri="{FF2B5EF4-FFF2-40B4-BE49-F238E27FC236}">
                  <a16:creationId xmlns:a16="http://schemas.microsoft.com/office/drawing/2014/main" id="{BD00EFA0-112C-41D0-B87E-0854CB6DB4CC}"/>
                </a:ext>
              </a:extLst>
            </p:cNvPr>
            <p:cNvSpPr/>
            <p:nvPr/>
          </p:nvSpPr>
          <p:spPr>
            <a:xfrm>
              <a:off x="8299308" y="2824933"/>
              <a:ext cx="384754" cy="33134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Arrow: Chevron 28">
              <a:extLst>
                <a:ext uri="{FF2B5EF4-FFF2-40B4-BE49-F238E27FC236}">
                  <a16:creationId xmlns:a16="http://schemas.microsoft.com/office/drawing/2014/main" id="{34B88E30-4794-47E7-8DBA-CA7616133BCD}"/>
                </a:ext>
              </a:extLst>
            </p:cNvPr>
            <p:cNvSpPr/>
            <p:nvPr/>
          </p:nvSpPr>
          <p:spPr>
            <a:xfrm rot="19930869">
              <a:off x="8949301" y="2772885"/>
              <a:ext cx="299804" cy="331985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Arrow: Chevron 29">
              <a:extLst>
                <a:ext uri="{FF2B5EF4-FFF2-40B4-BE49-F238E27FC236}">
                  <a16:creationId xmlns:a16="http://schemas.microsoft.com/office/drawing/2014/main" id="{5AFF72C2-9B33-4D3F-8471-D11F59D1D445}"/>
                </a:ext>
              </a:extLst>
            </p:cNvPr>
            <p:cNvSpPr/>
            <p:nvPr/>
          </p:nvSpPr>
          <p:spPr>
            <a:xfrm rot="18262642">
              <a:off x="9171700" y="2542972"/>
              <a:ext cx="242749" cy="48150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Arrow: Chevron 33">
              <a:extLst>
                <a:ext uri="{FF2B5EF4-FFF2-40B4-BE49-F238E27FC236}">
                  <a16:creationId xmlns:a16="http://schemas.microsoft.com/office/drawing/2014/main" id="{E5292B8F-D13F-4823-99A8-9E2C6F831420}"/>
                </a:ext>
              </a:extLst>
            </p:cNvPr>
            <p:cNvSpPr/>
            <p:nvPr/>
          </p:nvSpPr>
          <p:spPr>
            <a:xfrm>
              <a:off x="8590662" y="2821941"/>
              <a:ext cx="426223" cy="334338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8" name="Arrow: Pentagon 37">
              <a:extLst>
                <a:ext uri="{FF2B5EF4-FFF2-40B4-BE49-F238E27FC236}">
                  <a16:creationId xmlns:a16="http://schemas.microsoft.com/office/drawing/2014/main" id="{61C123C7-A9FE-4CDF-9E35-4F8CD7135DEC}"/>
                </a:ext>
              </a:extLst>
            </p:cNvPr>
            <p:cNvSpPr/>
            <p:nvPr/>
          </p:nvSpPr>
          <p:spPr>
            <a:xfrm>
              <a:off x="1564456" y="2805586"/>
              <a:ext cx="3498053" cy="353117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4" name="Arrow: Pentagon 15">
            <a:extLst>
              <a:ext uri="{FF2B5EF4-FFF2-40B4-BE49-F238E27FC236}">
                <a16:creationId xmlns:a16="http://schemas.microsoft.com/office/drawing/2014/main" id="{B569F9C9-A9DD-4822-B473-FE042728F6A6}"/>
              </a:ext>
            </a:extLst>
          </p:cNvPr>
          <p:cNvSpPr/>
          <p:nvPr/>
        </p:nvSpPr>
        <p:spPr>
          <a:xfrm rot="10800000">
            <a:off x="5346653" y="3123992"/>
            <a:ext cx="5268650" cy="681309"/>
          </a:xfrm>
          <a:prstGeom prst="homePlate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9966FF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37959" y="59884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18817" y="4259785"/>
            <a:ext cx="13144" cy="49907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85AE86B-C629-4EB4-B4A5-444A629DA4A1}"/>
              </a:ext>
            </a:extLst>
          </p:cNvPr>
          <p:cNvCxnSpPr>
            <a:cxnSpLocks/>
          </p:cNvCxnSpPr>
          <p:nvPr/>
        </p:nvCxnSpPr>
        <p:spPr>
          <a:xfrm flipV="1">
            <a:off x="-64423" y="5897771"/>
            <a:ext cx="10914122" cy="31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449663" y="5561335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293902" y="5234941"/>
            <a:ext cx="425977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1: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Mis</a:t>
            </a:r>
            <a:r>
              <a:rPr lang="en-US" sz="1400" b="1" dirty="0">
                <a:solidFill>
                  <a:srgbClr val="7030A0"/>
                </a:solidFill>
                <a:latin typeface="Sk-Modernist"/>
              </a:rPr>
              <a:t>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Vacaciones</a:t>
            </a:r>
            <a:endParaRPr lang="en-US" sz="1400" b="1" dirty="0">
              <a:solidFill>
                <a:srgbClr val="7030A0"/>
              </a:solidFill>
              <a:latin typeface="Sk-Modernist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38" idx="1"/>
          </p:cNvCxnSpPr>
          <p:nvPr/>
        </p:nvCxnSpPr>
        <p:spPr>
          <a:xfrm flipV="1">
            <a:off x="1673675" y="1211493"/>
            <a:ext cx="8752090" cy="1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935639" y="5810154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417302" y="4621248"/>
            <a:ext cx="1011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Christmas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9FDEF22E-11E3-42D3-8F3D-B8B88A8D1926}"/>
              </a:ext>
            </a:extLst>
          </p:cNvPr>
          <p:cNvSpPr/>
          <p:nvPr/>
        </p:nvSpPr>
        <p:spPr>
          <a:xfrm>
            <a:off x="3281715" y="447628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4158668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5287B4A6-57F1-4EB3-9788-44DB56C0565B}"/>
              </a:ext>
            </a:extLst>
          </p:cNvPr>
          <p:cNvSpPr/>
          <p:nvPr/>
        </p:nvSpPr>
        <p:spPr>
          <a:xfrm>
            <a:off x="5214387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6273336" y="448469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28123" y="4491931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0" idx="4"/>
            <a:endCxn id="116" idx="0"/>
          </p:cNvCxnSpPr>
          <p:nvPr/>
        </p:nvCxnSpPr>
        <p:spPr>
          <a:xfrm flipH="1">
            <a:off x="4283309" y="4674625"/>
            <a:ext cx="1" cy="19530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3" idx="2"/>
          </p:cNvCxnSpPr>
          <p:nvPr/>
        </p:nvCxnSpPr>
        <p:spPr>
          <a:xfrm>
            <a:off x="4513899" y="4783006"/>
            <a:ext cx="1176" cy="21773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3" idx="2"/>
          </p:cNvCxnSpPr>
          <p:nvPr/>
        </p:nvCxnSpPr>
        <p:spPr>
          <a:xfrm flipH="1">
            <a:off x="6626699" y="4753237"/>
            <a:ext cx="873" cy="2531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9" idx="4"/>
            <a:endCxn id="121" idx="0"/>
          </p:cNvCxnSpPr>
          <p:nvPr/>
        </p:nvCxnSpPr>
        <p:spPr>
          <a:xfrm flipH="1">
            <a:off x="8501708" y="4675259"/>
            <a:ext cx="1" cy="20231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2" idx="2"/>
          </p:cNvCxnSpPr>
          <p:nvPr/>
        </p:nvCxnSpPr>
        <p:spPr>
          <a:xfrm>
            <a:off x="8728810" y="4747515"/>
            <a:ext cx="1" cy="24883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1237960" y="54737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126124" y="58228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254358" y="6179617"/>
            <a:ext cx="5574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71" name="Arrow: Chevron 6">
            <a:extLst>
              <a:ext uri="{FF2B5EF4-FFF2-40B4-BE49-F238E27FC236}">
                <a16:creationId xmlns:a16="http://schemas.microsoft.com/office/drawing/2014/main" id="{6AB46AF0-2F3E-4F84-B1D0-EEF8B0BC7DB5}"/>
              </a:ext>
            </a:extLst>
          </p:cNvPr>
          <p:cNvSpPr/>
          <p:nvPr/>
        </p:nvSpPr>
        <p:spPr>
          <a:xfrm rot="19720053">
            <a:off x="11045117" y="5278111"/>
            <a:ext cx="568449" cy="795770"/>
          </a:xfrm>
          <a:prstGeom prst="chevron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1270" y="2090135"/>
            <a:ext cx="916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Easter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190532" y="14708"/>
            <a:ext cx="26655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Summer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144392" y="5963152"/>
            <a:ext cx="2165" cy="28415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9717945" y="514558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880132" y="5873811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Oval 207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761469" y="5783098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1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02979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0263358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6" name="TextBox 215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04227" y="5117125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530937" y="275844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16" idx="3"/>
            <a:endCxn id="184" idx="1"/>
          </p:cNvCxnSpPr>
          <p:nvPr/>
        </p:nvCxnSpPr>
        <p:spPr>
          <a:xfrm>
            <a:off x="1024752" y="3458938"/>
            <a:ext cx="9590551" cy="570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622" y="3083558"/>
            <a:ext cx="7683" cy="33605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4854149" y="3097921"/>
            <a:ext cx="122056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/>
              </a:rPr>
              <a:t>Half Term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346652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9952081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2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359636" y="3120059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48376" y="885391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400" y="3504970"/>
            <a:ext cx="2485" cy="32961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6994337" y="2806855"/>
            <a:ext cx="392388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1: TODO SOBRE MI VIDA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1244785" y="552461"/>
            <a:ext cx="344937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1: QUE HACEMOS 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539458" y="937489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pic>
        <p:nvPicPr>
          <p:cNvPr id="246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916322" y="3121187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" name="TextBox 25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8888" y="3807287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1358351" y="2814570"/>
            <a:ext cx="366641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2: TODO SOBRE MI VIDA</a:t>
            </a:r>
            <a:endParaRPr lang="en-US" sz="1400" dirty="0">
              <a:solidFill>
                <a:srgbClr val="7030A0"/>
              </a:solidFill>
              <a:latin typeface="Sk-Modernist"/>
            </a:endParaRPr>
          </a:p>
        </p:txBody>
      </p: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2056376" y="12925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2056377" y="7778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Oval 265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944541" y="11269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7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9838191" y="895097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7835332" y="1272940"/>
            <a:ext cx="12860" cy="34875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Oval 268">
            <a:extLst>
              <a:ext uri="{FF2B5EF4-FFF2-40B4-BE49-F238E27FC236}">
                <a16:creationId xmlns:a16="http://schemas.microsoft.com/office/drawing/2014/main" id="{9FDEF22E-11E3-42D3-8F3D-B8B88A8D1926}"/>
              </a:ext>
            </a:extLst>
          </p:cNvPr>
          <p:cNvSpPr/>
          <p:nvPr/>
        </p:nvSpPr>
        <p:spPr>
          <a:xfrm>
            <a:off x="7742043" y="1144019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577129" y="1228044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69159" y="1120917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6657958" y="1314869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6546123" y="114923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6651923" y="805856"/>
            <a:ext cx="7264" cy="378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TextBox 274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5830289" y="529008"/>
            <a:ext cx="364719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>
                <a:solidFill>
                  <a:srgbClr val="7030A0"/>
                </a:solidFill>
                <a:latin typeface="Sk-Modernist"/>
              </a:rPr>
              <a:t>SUMMER TERM 2: </a:t>
            </a:r>
            <a:r>
              <a:rPr lang="en-US" sz="1400" b="1">
                <a:solidFill>
                  <a:srgbClr val="7030A0"/>
                </a:solidFill>
                <a:ea typeface="+mn-lt"/>
                <a:cs typeface="+mn-lt"/>
              </a:rPr>
              <a:t>QUE HACEMOS</a:t>
            </a:r>
            <a:endParaRPr lang="en-US" sz="1400" b="1" dirty="0">
              <a:solidFill>
                <a:srgbClr val="7030A0"/>
              </a:solidFill>
              <a:latin typeface="Sk-Modernist"/>
            </a:endParaRP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9517458" y="487220"/>
            <a:ext cx="9008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Year Exams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673596" y="493120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0" y="31173"/>
            <a:ext cx="6503536" cy="322633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GB" b="1" dirty="0">
                <a:solidFill>
                  <a:srgbClr val="7030A0"/>
                </a:solidFill>
                <a:latin typeface="Sk-Modernist"/>
              </a:rPr>
              <a:t>SPANISH Curriculum Roadmap Year 9 </a:t>
            </a:r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8223" y="307443"/>
            <a:ext cx="344320" cy="37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96B5BD5-7D7A-4B64-B491-87EC4715CB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430" y="5516235"/>
            <a:ext cx="209550" cy="6953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2815C2-BC98-81B9-2C87-23BEC725592A}"/>
              </a:ext>
            </a:extLst>
          </p:cNvPr>
          <p:cNvSpPr txBox="1"/>
          <p:nvPr/>
        </p:nvSpPr>
        <p:spPr>
          <a:xfrm>
            <a:off x="5908074" y="5196790"/>
            <a:ext cx="3904912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2: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Mis</a:t>
            </a:r>
            <a:r>
              <a:rPr lang="en-US" sz="1400" b="1" dirty="0">
                <a:solidFill>
                  <a:srgbClr val="7030A0"/>
                </a:solidFill>
                <a:latin typeface="Sk-Modernist"/>
              </a:rPr>
              <a:t>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Vacaciones</a:t>
            </a:r>
            <a:endParaRPr lang="en-US" sz="1400" b="1" dirty="0">
              <a:solidFill>
                <a:srgbClr val="7030A0"/>
              </a:solidFill>
              <a:latin typeface="Sk-Modernist"/>
            </a:endParaRPr>
          </a:p>
          <a:p>
            <a:endParaRPr lang="en-US" sz="1400" b="1" dirty="0">
              <a:solidFill>
                <a:srgbClr val="7030A0"/>
              </a:solidFill>
              <a:latin typeface="Sk-Modernis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B07A32-2320-41D8-A77A-9825A33133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4098" y="6242510"/>
            <a:ext cx="1665533" cy="573561"/>
          </a:xfrm>
          <a:prstGeom prst="rect">
            <a:avLst/>
          </a:prstGeom>
        </p:spPr>
      </p:pic>
      <p:sp>
        <p:nvSpPr>
          <p:cNvPr id="103" name="TextBox 102"/>
          <p:cNvSpPr txBox="1"/>
          <p:nvPr/>
        </p:nvSpPr>
        <p:spPr>
          <a:xfrm>
            <a:off x="1522252" y="5506202"/>
            <a:ext cx="3743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To say where you went on holiday, describe your trip, use exclamations, use the </a:t>
            </a:r>
            <a:r>
              <a:rPr lang="en-GB" sz="1200" dirty="0" err="1">
                <a:solidFill>
                  <a:schemeClr val="bg1"/>
                </a:solidFill>
                <a:latin typeface="Sk-Modernist" panose="00000500000000000000" pitchFamily="50" charset="0"/>
              </a:rPr>
              <a:t>preterite</a:t>
            </a:r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 of </a:t>
            </a:r>
            <a:r>
              <a:rPr lang="en-GB" sz="1200" dirty="0" err="1">
                <a:solidFill>
                  <a:schemeClr val="bg1"/>
                </a:solidFill>
                <a:latin typeface="Sk-Modernist" panose="00000500000000000000" pitchFamily="50" charset="0"/>
              </a:rPr>
              <a:t>ir</a:t>
            </a:r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, ask someone else what they did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6618963" y="5437593"/>
            <a:ext cx="31819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Reasons for holiday explanation, use </a:t>
            </a:r>
            <a:r>
              <a:rPr lang="en-GB" sz="1200" dirty="0" err="1">
                <a:solidFill>
                  <a:schemeClr val="bg1"/>
                </a:solidFill>
                <a:latin typeface="Sk-Modernist" panose="00000500000000000000" pitchFamily="50" charset="0"/>
              </a:rPr>
              <a:t>preterite</a:t>
            </a:r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 of </a:t>
            </a:r>
            <a:r>
              <a:rPr lang="en-GB" sz="1200" dirty="0" err="1">
                <a:solidFill>
                  <a:schemeClr val="bg1"/>
                </a:solidFill>
                <a:latin typeface="Sk-Modernist" panose="00000500000000000000" pitchFamily="50" charset="0"/>
              </a:rPr>
              <a:t>ser</a:t>
            </a:r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, use sequencers, use prediction when reading, use the </a:t>
            </a:r>
            <a:r>
              <a:rPr lang="en-GB" sz="1200" dirty="0" err="1">
                <a:solidFill>
                  <a:schemeClr val="bg1"/>
                </a:solidFill>
                <a:latin typeface="Sk-Modernist" panose="00000500000000000000" pitchFamily="50" charset="0"/>
              </a:rPr>
              <a:t>preterite</a:t>
            </a:r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 of regular –</a:t>
            </a:r>
            <a:r>
              <a:rPr lang="en-GB" sz="1200" dirty="0" err="1">
                <a:solidFill>
                  <a:schemeClr val="bg1"/>
                </a:solidFill>
                <a:latin typeface="Sk-Modernist" panose="00000500000000000000" pitchFamily="50" charset="0"/>
              </a:rPr>
              <a:t>ar</a:t>
            </a:r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 verbs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530720" y="3052264"/>
            <a:ext cx="35654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Talk about TV shows, use articles correctly in a sentence, use the comparative, agree or disagree, what did someone do yesterday, use time expressions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411594" y="3045595"/>
            <a:ext cx="3743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Ask someone what they use their phone for, present tense of regular verbs, what type of music do you like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2148934" y="814593"/>
            <a:ext cx="37435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Ask and say here and when to meet, give a positive or negative reaction, use me/</a:t>
            </a:r>
            <a:r>
              <a:rPr lang="en-GB" sz="1200" dirty="0" err="1">
                <a:solidFill>
                  <a:schemeClr val="bg1"/>
                </a:solidFill>
                <a:latin typeface="Sk-Modernist" panose="00000500000000000000" pitchFamily="50" charset="0"/>
              </a:rPr>
              <a:t>te</a:t>
            </a:r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Sk-Modernist" panose="00000500000000000000" pitchFamily="50" charset="0"/>
              </a:rPr>
              <a:t>gustaria</a:t>
            </a:r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 with an infinitive. Make excuses, use </a:t>
            </a:r>
            <a:r>
              <a:rPr lang="en-GB" sz="1200" dirty="0" err="1">
                <a:solidFill>
                  <a:schemeClr val="bg1"/>
                </a:solidFill>
                <a:latin typeface="Sk-Modernist" panose="00000500000000000000" pitchFamily="50" charset="0"/>
              </a:rPr>
              <a:t>querer</a:t>
            </a:r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 and </a:t>
            </a:r>
            <a:r>
              <a:rPr lang="en-GB" sz="1200" dirty="0" err="1">
                <a:solidFill>
                  <a:schemeClr val="bg1"/>
                </a:solidFill>
                <a:latin typeface="Sk-Modernist" panose="00000500000000000000" pitchFamily="50" charset="0"/>
              </a:rPr>
              <a:t>poder</a:t>
            </a:r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, use exclamations 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6697929" y="828289"/>
            <a:ext cx="3238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Use reflexive verbs, talk about what you are going to wear on the weekend, use adjectives of colour, use near future tense</a:t>
            </a:r>
          </a:p>
        </p:txBody>
      </p:sp>
    </p:spTree>
    <p:extLst>
      <p:ext uri="{BB962C8B-B14F-4D97-AF65-F5344CB8AC3E}">
        <p14:creationId xmlns:p14="http://schemas.microsoft.com/office/powerpoint/2010/main" val="212593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B85845E2DBE045B3E75429F8A6F4E1" ma:contentTypeVersion="17" ma:contentTypeDescription="Create a new document." ma:contentTypeScope="" ma:versionID="83032884fffeaf0d7f41474777421989">
  <xsd:schema xmlns:xsd="http://www.w3.org/2001/XMLSchema" xmlns:xs="http://www.w3.org/2001/XMLSchema" xmlns:p="http://schemas.microsoft.com/office/2006/metadata/properties" xmlns:ns2="ee0d1c78-f6f5-4e44-83d1-3d2a08c71eeb" xmlns:ns3="9b8f8ea2-9586-4c47-9997-81d61fd0d792" targetNamespace="http://schemas.microsoft.com/office/2006/metadata/properties" ma:root="true" ma:fieldsID="ccaa67d50decb72b50f38ceccc20c9c8" ns2:_="" ns3:_="">
    <xsd:import namespace="ee0d1c78-f6f5-4e44-83d1-3d2a08c71eeb"/>
    <xsd:import namespace="9b8f8ea2-9586-4c47-9997-81d61fd0d7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d1c78-f6f5-4e44-83d1-3d2a08c71e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c46cd733-550f-4587-828e-f8b8c11519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8f8ea2-9586-4c47-9997-81d61fd0d79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5117837a-d3b2-4042-beaa-d20ade4436ea}" ma:internalName="TaxCatchAll" ma:showField="CatchAllData" ma:web="9b8f8ea2-9586-4c47-9997-81d61fd0d7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8f8ea2-9586-4c47-9997-81d61fd0d792" xsi:nil="true"/>
    <lcf76f155ced4ddcb4097134ff3c332f xmlns="ee0d1c78-f6f5-4e44-83d1-3d2a08c71ee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49B9583-F363-4762-8FE7-7C9F7551D2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81CEEF-5A2B-47AD-8FD1-CB686DD2EE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0d1c78-f6f5-4e44-83d1-3d2a08c71eeb"/>
    <ds:schemaRef ds:uri="9b8f8ea2-9586-4c47-9997-81d61fd0d7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7B38583-F401-451B-9BF6-A7D89FF006F8}">
  <ds:schemaRefs>
    <ds:schemaRef ds:uri="http://purl.org/dc/terms/"/>
    <ds:schemaRef ds:uri="http://www.w3.org/XML/1998/namespace"/>
    <ds:schemaRef ds:uri="9b8f8ea2-9586-4c47-9997-81d61fd0d792"/>
    <ds:schemaRef ds:uri="http://schemas.openxmlformats.org/package/2006/metadata/core-properties"/>
    <ds:schemaRef ds:uri="ee0d1c78-f6f5-4e44-83d1-3d2a08c71eeb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727</Words>
  <Application>Microsoft Office PowerPoint</Application>
  <PresentationFormat>Widescreen</PresentationFormat>
  <Paragraphs>76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B Ames</dc:creator>
  <cp:lastModifiedBy>Mr P Walton</cp:lastModifiedBy>
  <cp:revision>14</cp:revision>
  <dcterms:created xsi:type="dcterms:W3CDTF">2021-06-29T10:02:40Z</dcterms:created>
  <dcterms:modified xsi:type="dcterms:W3CDTF">2025-02-21T09:01:51Z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0x01010018B85845E2DBE045B3E75429F8A6F4E1</vt:lpwstr>
  </property>
</Properties>
</file>