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CCFF"/>
    <a:srgbClr val="9966FF"/>
    <a:srgbClr val="A159A3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DA5773-5DB0-839F-B887-0E3C0C4B89A5}" v="908" dt="2025-02-23T17:31:15.110"/>
    <p1510:client id="{9DABF507-4310-927D-0AE5-CEDFFB163B90}" v="275" dt="2025-02-22T10:03:26.9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0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80c736e002b7350caa100866c7a89137ef52712ced5786a95e96512ac41711b6::" providerId="AD" clId="Web-{9DABF507-4310-927D-0AE5-CEDFFB163B90}"/>
    <pc:docChg chg="modSld">
      <pc:chgData name="Guest User" userId="S::urn:spo:anon#80c736e002b7350caa100866c7a89137ef52712ced5786a95e96512ac41711b6::" providerId="AD" clId="Web-{9DABF507-4310-927D-0AE5-CEDFFB163B90}" dt="2025-02-22T10:03:26.946" v="139" actId="20577"/>
      <pc:docMkLst>
        <pc:docMk/>
      </pc:docMkLst>
      <pc:sldChg chg="modSp">
        <pc:chgData name="Guest User" userId="S::urn:spo:anon#80c736e002b7350caa100866c7a89137ef52712ced5786a95e96512ac41711b6::" providerId="AD" clId="Web-{9DABF507-4310-927D-0AE5-CEDFFB163B90}" dt="2025-02-22T10:03:26.946" v="139" actId="20577"/>
        <pc:sldMkLst>
          <pc:docMk/>
          <pc:sldMk cId="3573498752" sldId="261"/>
        </pc:sldMkLst>
        <pc:spChg chg="mod">
          <ac:chgData name="Guest User" userId="S::urn:spo:anon#80c736e002b7350caa100866c7a89137ef52712ced5786a95e96512ac41711b6::" providerId="AD" clId="Web-{9DABF507-4310-927D-0AE5-CEDFFB163B90}" dt="2025-02-22T10:01:22.449" v="20" actId="20577"/>
          <ac:spMkLst>
            <pc:docMk/>
            <pc:sldMk cId="3573498752" sldId="261"/>
            <ac:spMk id="51" creationId="{12BA635B-390E-4AD7-8791-1941AF15A91B}"/>
          </ac:spMkLst>
        </pc:spChg>
        <pc:spChg chg="mod">
          <ac:chgData name="Guest User" userId="S::urn:spo:anon#80c736e002b7350caa100866c7a89137ef52712ced5786a95e96512ac41711b6::" providerId="AD" clId="Web-{9DABF507-4310-927D-0AE5-CEDFFB163B90}" dt="2025-02-22T10:03:26.946" v="139" actId="20577"/>
          <ac:spMkLst>
            <pc:docMk/>
            <pc:sldMk cId="3573498752" sldId="261"/>
            <ac:spMk id="108" creationId="{EB40E772-14EB-40A6-BC0C-B14702FC924A}"/>
          </ac:spMkLst>
        </pc:spChg>
      </pc:sldChg>
    </pc:docChg>
  </pc:docChgLst>
  <pc:docChgLst>
    <pc:chgData clId="Web-{9DABF507-4310-927D-0AE5-CEDFFB163B90}"/>
    <pc:docChg chg="modSld">
      <pc:chgData name="" userId="" providerId="" clId="Web-{9DABF507-4310-927D-0AE5-CEDFFB163B90}" dt="2025-02-22T09:57:34.215" v="0" actId="20577"/>
      <pc:docMkLst>
        <pc:docMk/>
      </pc:docMkLst>
      <pc:sldChg chg="modSp">
        <pc:chgData name="" userId="" providerId="" clId="Web-{9DABF507-4310-927D-0AE5-CEDFFB163B90}" dt="2025-02-22T09:57:34.215" v="0" actId="20577"/>
        <pc:sldMkLst>
          <pc:docMk/>
          <pc:sldMk cId="3573498752" sldId="261"/>
        </pc:sldMkLst>
        <pc:spChg chg="mod">
          <ac:chgData name="" userId="" providerId="" clId="Web-{9DABF507-4310-927D-0AE5-CEDFFB163B90}" dt="2025-02-22T09:57:34.215" v="0" actId="20577"/>
          <ac:spMkLst>
            <pc:docMk/>
            <pc:sldMk cId="3573498752" sldId="261"/>
            <ac:spMk id="51" creationId="{12BA635B-390E-4AD7-8791-1941AF15A91B}"/>
          </ac:spMkLst>
        </pc:spChg>
      </pc:sldChg>
    </pc:docChg>
  </pc:docChgLst>
  <pc:docChgLst>
    <pc:chgData name="Guest User" userId="S::urn:spo:anon#80c736e002b7350caa100866c7a89137ef52712ced5786a95e96512ac41711b6::" providerId="AD" clId="Web-{5DDA5773-5DB0-839F-B887-0E3C0C4B89A5}"/>
    <pc:docChg chg="modSld">
      <pc:chgData name="Guest User" userId="S::urn:spo:anon#80c736e002b7350caa100866c7a89137ef52712ced5786a95e96512ac41711b6::" providerId="AD" clId="Web-{5DDA5773-5DB0-839F-B887-0E3C0C4B89A5}" dt="2025-02-23T17:31:10.594" v="483" actId="20577"/>
      <pc:docMkLst>
        <pc:docMk/>
      </pc:docMkLst>
      <pc:sldChg chg="addSp delSp modSp">
        <pc:chgData name="Guest User" userId="S::urn:spo:anon#80c736e002b7350caa100866c7a89137ef52712ced5786a95e96512ac41711b6::" providerId="AD" clId="Web-{5DDA5773-5DB0-839F-B887-0E3C0C4B89A5}" dt="2025-02-23T17:31:10.594" v="483" actId="20577"/>
        <pc:sldMkLst>
          <pc:docMk/>
          <pc:sldMk cId="3573498752" sldId="261"/>
        </pc:sldMkLst>
        <pc:spChg chg="mod">
          <ac:chgData name="Guest User" userId="S::urn:spo:anon#80c736e002b7350caa100866c7a89137ef52712ced5786a95e96512ac41711b6::" providerId="AD" clId="Web-{5DDA5773-5DB0-839F-B887-0E3C0C4B89A5}" dt="2025-02-23T17:15:57.741" v="75" actId="20577"/>
          <ac:spMkLst>
            <pc:docMk/>
            <pc:sldMk cId="3573498752" sldId="261"/>
            <ac:spMk id="3" creationId="{D82815C2-BC98-81B9-2C87-23BEC725592A}"/>
          </ac:spMkLst>
        </pc:spChg>
        <pc:spChg chg="add mod">
          <ac:chgData name="Guest User" userId="S::urn:spo:anon#80c736e002b7350caa100866c7a89137ef52712ced5786a95e96512ac41711b6::" providerId="AD" clId="Web-{5DDA5773-5DB0-839F-B887-0E3C0C4B89A5}" dt="2025-02-23T17:31:10.594" v="483" actId="20577"/>
          <ac:spMkLst>
            <pc:docMk/>
            <pc:sldMk cId="3573498752" sldId="261"/>
            <ac:spMk id="6" creationId="{55EEA854-8534-B55F-57E7-6BCA33459934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19:28.925" v="141" actId="14100"/>
          <ac:spMkLst>
            <pc:docMk/>
            <pc:sldMk cId="3573498752" sldId="261"/>
            <ac:spMk id="68" creationId="{21428B49-4B07-45D5-8591-15F8F72652B8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9:10.290" v="413" actId="20577"/>
          <ac:spMkLst>
            <pc:docMk/>
            <pc:sldMk cId="3573498752" sldId="261"/>
            <ac:spMk id="107" creationId="{BC5A6F95-D8EF-4AD7-AA9A-E5E7603BE731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19:39.535" v="143"/>
          <ac:spMkLst>
            <pc:docMk/>
            <pc:sldMk cId="3573498752" sldId="261"/>
            <ac:spMk id="112" creationId="{1B7569B0-8BAD-4E64-81C1-BFCF2A2B2080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2:00.903" v="225" actId="1076"/>
          <ac:spMkLst>
            <pc:docMk/>
            <pc:sldMk cId="3573498752" sldId="261"/>
            <ac:spMk id="113" creationId="{D31F0E1A-CA4E-48B3-8547-5F40EA0C48C7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4:38.538" v="288" actId="20577"/>
          <ac:spMkLst>
            <pc:docMk/>
            <pc:sldMk cId="3573498752" sldId="261"/>
            <ac:spMk id="114" creationId="{12C551FF-447B-45A7-A6F3-41F2D7126EC6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8:53.460" v="404" actId="20577"/>
          <ac:spMkLst>
            <pc:docMk/>
            <pc:sldMk cId="3573498752" sldId="261"/>
            <ac:spMk id="115" creationId="{F0718466-B364-4ADC-8633-CFAC0DF643F4}"/>
          </ac:spMkLst>
        </pc:spChg>
        <pc:spChg chg="del mod">
          <ac:chgData name="Guest User" userId="S::urn:spo:anon#80c736e002b7350caa100866c7a89137ef52712ced5786a95e96512ac41711b6::" providerId="AD" clId="Web-{5DDA5773-5DB0-839F-B887-0E3C0C4B89A5}" dt="2025-02-23T17:29:03.492" v="407"/>
          <ac:spMkLst>
            <pc:docMk/>
            <pc:sldMk cId="3573498752" sldId="261"/>
            <ac:spMk id="116" creationId="{C132C357-E313-430B-BBE3-1FBE03E4DBCC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18:29.093" v="131"/>
          <ac:spMkLst>
            <pc:docMk/>
            <pc:sldMk cId="3573498752" sldId="261"/>
            <ac:spMk id="216" creationId="{4C35882A-FE46-4F77-A325-8BC3B8E24C86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19:51.770" v="147" actId="20577"/>
          <ac:spMkLst>
            <pc:docMk/>
            <pc:sldMk cId="3573498752" sldId="261"/>
            <ac:spMk id="217" creationId="{4C35882A-FE46-4F77-A325-8BC3B8E24C86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2:23.748" v="233"/>
          <ac:spMkLst>
            <pc:docMk/>
            <pc:sldMk cId="3573498752" sldId="261"/>
            <ac:spMk id="241" creationId="{12BA635B-390E-4AD7-8791-1941AF15A91B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7:37.143" v="370" actId="1076"/>
          <ac:spMkLst>
            <pc:docMk/>
            <pc:sldMk cId="3573498752" sldId="261"/>
            <ac:spMk id="242" creationId="{12BA635B-390E-4AD7-8791-1941AF15A91B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2:47.797" v="237" actId="1076"/>
          <ac:spMkLst>
            <pc:docMk/>
            <pc:sldMk cId="3573498752" sldId="261"/>
            <ac:spMk id="244" creationId="{21428B49-4B07-45D5-8591-15F8F72652B8}"/>
          </ac:spMkLst>
        </pc:spChg>
        <pc:spChg chg="mod">
          <ac:chgData name="Guest User" userId="S::urn:spo:anon#80c736e002b7350caa100866c7a89137ef52712ced5786a95e96512ac41711b6::" providerId="AD" clId="Web-{5DDA5773-5DB0-839F-B887-0E3C0C4B89A5}" dt="2025-02-23T17:20:13.694" v="158" actId="20577"/>
          <ac:spMkLst>
            <pc:docMk/>
            <pc:sldMk cId="3573498752" sldId="261"/>
            <ac:spMk id="257" creationId="{12BA635B-390E-4AD7-8791-1941AF15A91B}"/>
          </ac:spMkLst>
        </pc:spChg>
        <pc:grpChg chg="mod">
          <ac:chgData name="Guest User" userId="S::urn:spo:anon#80c736e002b7350caa100866c7a89137ef52712ced5786a95e96512ac41711b6::" providerId="AD" clId="Web-{5DDA5773-5DB0-839F-B887-0E3C0C4B89A5}" dt="2025-02-23T17:22:34.296" v="234" actId="1076"/>
          <ac:grpSpMkLst>
            <pc:docMk/>
            <pc:sldMk cId="3573498752" sldId="261"/>
            <ac:grpSpMk id="40" creationId="{C6135E5B-0CBD-4EC2-A5C4-B1E76AF669A1}"/>
          </ac:grpSpMkLst>
        </pc:grpChg>
        <pc:picChg chg="mod">
          <ac:chgData name="Guest User" userId="S::urn:spo:anon#80c736e002b7350caa100866c7a89137ef52712ced5786a95e96512ac41711b6::" providerId="AD" clId="Web-{5DDA5773-5DB0-839F-B887-0E3C0C4B89A5}" dt="2025-02-23T17:19:21.597" v="139" actId="1076"/>
          <ac:picMkLst>
            <pc:docMk/>
            <pc:sldMk cId="3573498752" sldId="261"/>
            <ac:picMk id="211" creationId="{00000000-0000-0000-0000-000000000000}"/>
          </ac:picMkLst>
        </pc:picChg>
        <pc:picChg chg="mod">
          <ac:chgData name="Guest User" userId="S::urn:spo:anon#80c736e002b7350caa100866c7a89137ef52712ced5786a95e96512ac41711b6::" providerId="AD" clId="Web-{5DDA5773-5DB0-839F-B887-0E3C0C4B89A5}" dt="2025-02-23T17:22:52.875" v="238" actId="1076"/>
          <ac:picMkLst>
            <pc:docMk/>
            <pc:sldMk cId="3573498752" sldId="261"/>
            <ac:picMk id="234" creationId="{00000000-0000-0000-0000-000000000000}"/>
          </ac:picMkLst>
        </pc:picChg>
        <pc:cxnChg chg="mod">
          <ac:chgData name="Guest User" userId="S::urn:spo:anon#80c736e002b7350caa100866c7a89137ef52712ced5786a95e96512ac41711b6::" providerId="AD" clId="Web-{5DDA5773-5DB0-839F-B887-0E3C0C4B89A5}" dt="2025-02-23T17:22:34.296" v="234" actId="1076"/>
          <ac:cxnSpMkLst>
            <pc:docMk/>
            <pc:sldMk cId="3573498752" sldId="261"/>
            <ac:cxnSpMk id="59" creationId="{4E94C7A6-01E4-44A2-814A-FE3C0403A36C}"/>
          </ac:cxnSpMkLst>
        </pc:cxnChg>
        <pc:cxnChg chg="mod">
          <ac:chgData name="Guest User" userId="S::urn:spo:anon#80c736e002b7350caa100866c7a89137ef52712ced5786a95e96512ac41711b6::" providerId="AD" clId="Web-{5DDA5773-5DB0-839F-B887-0E3C0C4B89A5}" dt="2025-02-23T17:22:34.296" v="234" actId="1076"/>
          <ac:cxnSpMkLst>
            <pc:docMk/>
            <pc:sldMk cId="3573498752" sldId="261"/>
            <ac:cxnSpMk id="219" creationId="{4E94C7A6-01E4-44A2-814A-FE3C0403A36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6000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27474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212157" y="5561335"/>
            <a:ext cx="705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432504" y="5243625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TERM: Tu as du temps 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perdre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?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713259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046719" y="5492750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48379" y="5071451"/>
            <a:ext cx="1313248" cy="400110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/>
              </a:rPr>
              <a:t>LENTEN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64336" y="3458938"/>
            <a:ext cx="9550967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507753" y="865599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37867" y="2849740"/>
            <a:ext cx="325059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Ma vie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scolaire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877906" y="580262"/>
            <a:ext cx="468658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1:Ma vie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scolaire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/ En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pleine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forme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624054" y="809133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112955" y="2694952"/>
            <a:ext cx="421341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Mon clan, ma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tribu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4787963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FRENCH Year 10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436097" y="4880128"/>
            <a:ext cx="365356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Tu as du temps 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perdre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? Mon clan, ma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tribu</a:t>
            </a:r>
            <a:endParaRPr lang="en-US" sz="1400" b="1" dirty="0" err="1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6620348" y="497006"/>
            <a:ext cx="374701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En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pleine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forme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406361" y="5555939"/>
            <a:ext cx="327459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Talking about what you do online, what you do to stay active, what you watch. Revising the present tense of regular an irregular verbs, the near </a:t>
            </a:r>
            <a:r>
              <a:rPr lang="en-US" sz="1200">
                <a:solidFill>
                  <a:schemeClr val="bg1"/>
                </a:solidFill>
                <a:latin typeface="Sk-Modernist"/>
              </a:rPr>
              <a:t>future and forming questions.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064773" y="5407402"/>
            <a:ext cx="398497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Sk-Modernist"/>
              </a:rPr>
              <a:t>Making plans, forming questions. Saying what you did last weekend and revising the perfect tense. Talking about identity, your weekend routine. </a:t>
            </a:r>
            <a:r>
              <a:rPr lang="en-US" sz="1200" err="1">
                <a:solidFill>
                  <a:srgbClr val="FFFFFF"/>
                </a:solidFill>
                <a:latin typeface="Sk-Modernist"/>
              </a:rPr>
              <a:t>Disccussing</a:t>
            </a:r>
            <a:r>
              <a:rPr lang="en-US" sz="1200" dirty="0">
                <a:solidFill>
                  <a:srgbClr val="FFFFFF"/>
                </a:solidFill>
                <a:latin typeface="Sk-Modernist"/>
              </a:rPr>
              <a:t> friends. Revising reflexive verbs and making adjectives agree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31F0E1A-CA4E-48B3-8547-5F40EA0C48C7}"/>
              </a:ext>
            </a:extLst>
          </p:cNvPr>
          <p:cNvSpPr txBox="1"/>
          <p:nvPr/>
        </p:nvSpPr>
        <p:spPr>
          <a:xfrm>
            <a:off x="7050479" y="3089399"/>
            <a:ext cx="309720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Talking about what people look like, positive role models, celebrations, Adjective position, Describing a photo. Using three tenses together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C551FF-447B-45A7-A6F3-41F2D7126EC6}"/>
              </a:ext>
            </a:extLst>
          </p:cNvPr>
          <p:cNvSpPr txBox="1"/>
          <p:nvPr/>
        </p:nvSpPr>
        <p:spPr>
          <a:xfrm>
            <a:off x="1680981" y="3195308"/>
            <a:ext cx="348866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  <a:latin typeface="Sk-Modernist"/>
              </a:rPr>
              <a:t>Talking about school subjects, discussing school rules. Using comparatives and superlatives, impersonal verb structures. </a:t>
            </a:r>
            <a:endParaRPr lang="en-US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0718466-B364-4ADC-8633-CFAC0DF643F4}"/>
              </a:ext>
            </a:extLst>
          </p:cNvPr>
          <p:cNvSpPr txBox="1"/>
          <p:nvPr/>
        </p:nvSpPr>
        <p:spPr>
          <a:xfrm>
            <a:off x="2067667" y="898037"/>
            <a:ext cx="309958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  <a:latin typeface="Sk-Modernist"/>
              </a:rPr>
              <a:t>Talking about what school used to be like and learning languages, Using the imperfect tense and using 3 or tenses together. Talking about meals  and mental health. Using modal verbs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EEA854-8534-B55F-57E7-6BCA33459934}"/>
              </a:ext>
            </a:extLst>
          </p:cNvPr>
          <p:cNvSpPr txBox="1"/>
          <p:nvPr/>
        </p:nvSpPr>
        <p:spPr>
          <a:xfrm>
            <a:off x="6758420" y="808972"/>
            <a:ext cx="309958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Sk-Modernist"/>
              </a:rPr>
              <a:t>Talking about illness and </a:t>
            </a:r>
            <a:r>
              <a:rPr lang="en-US" sz="1200" dirty="0" err="1">
                <a:solidFill>
                  <a:srgbClr val="FFFFFF"/>
                </a:solidFill>
                <a:latin typeface="Sk-Modernist"/>
              </a:rPr>
              <a:t>accidents.Saying</a:t>
            </a:r>
            <a:r>
              <a:rPr lang="en-US" sz="1200" dirty="0">
                <a:solidFill>
                  <a:srgbClr val="FFFFFF"/>
                </a:solidFill>
                <a:latin typeface="Sk-Modernist"/>
              </a:rPr>
              <a:t> what you will do to improve your life.  Using the perfect tense of reflexive verbs, the simple future.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4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72927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63288" y="5195959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 Local area, holiday and travel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382547" y="2832725"/>
            <a:ext cx="344029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School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303985" y="590357"/>
            <a:ext cx="318620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Revision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8704035" y="2758019"/>
            <a:ext cx="361930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School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4787963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FRENCH Year 11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249133" y="5049416"/>
            <a:ext cx="365356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Local area, holiday and travel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6930187" y="532782"/>
            <a:ext cx="340794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 EXAM PREP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381577" y="5454014"/>
            <a:ext cx="385092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Talking about what you normally do o holiday, talking about holidays (past present and future) talk about ideal holiday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678330" y="5466779"/>
            <a:ext cx="286535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Talk about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travvelling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, using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avant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de + infinitive, talking about holiday disasters, using the pluperfect tense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31F0E1A-CA4E-48B3-8547-5F40EA0C48C7}"/>
              </a:ext>
            </a:extLst>
          </p:cNvPr>
          <p:cNvSpPr txBox="1"/>
          <p:nvPr/>
        </p:nvSpPr>
        <p:spPr>
          <a:xfrm>
            <a:off x="7093324" y="3049179"/>
            <a:ext cx="3008635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k-Modernist"/>
              </a:rPr>
              <a:t>Revising school subjects, talk about school subjects using pronouns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il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and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elle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, using past, present and future timeframes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Sk-Modernist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C551FF-447B-45A7-A6F3-41F2D7126EC6}"/>
              </a:ext>
            </a:extLst>
          </p:cNvPr>
          <p:cNvSpPr txBox="1"/>
          <p:nvPr/>
        </p:nvSpPr>
        <p:spPr>
          <a:xfrm>
            <a:off x="1680981" y="3052793"/>
            <a:ext cx="348866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  <a:latin typeface="Sk-Modernist"/>
              </a:rPr>
              <a:t>Discussing school rules and getting the best out of school, using the imperative. Talking about school exchange</a:t>
            </a:r>
          </a:p>
        </p:txBody>
      </p:sp>
    </p:spTree>
    <p:extLst>
      <p:ext uri="{BB962C8B-B14F-4D97-AF65-F5344CB8AC3E}">
        <p14:creationId xmlns:p14="http://schemas.microsoft.com/office/powerpoint/2010/main" val="168079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B38583-F401-451B-9BF6-A7D89FF006F8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ee0d1c78-f6f5-4e44-83d1-3d2a08c71eeb"/>
    <ds:schemaRef ds:uri="http://schemas.microsoft.com/office/infopath/2007/PartnerControls"/>
    <ds:schemaRef ds:uri="9b8f8ea2-9586-4c47-9997-81d61fd0d792"/>
  </ds:schemaRefs>
</ds:datastoreItem>
</file>

<file path=customXml/itemProps2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11315C-C2B5-4A5A-BBF4-AA8436009E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Mr P Walton</cp:lastModifiedBy>
  <cp:revision>172</cp:revision>
  <dcterms:created xsi:type="dcterms:W3CDTF">2021-06-29T10:02:40Z</dcterms:created>
  <dcterms:modified xsi:type="dcterms:W3CDTF">2025-02-23T17:31:18Z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