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A159A3"/>
    <a:srgbClr val="CCCCFF"/>
    <a:srgbClr val="CC99FF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39AFBF-1C5E-14B6-AEDD-30E1FFF45834}" v="6" dt="2025-02-21T09:01:51.4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339AFBF-1C5E-14B6-AEDD-30E1FFF45834}"/>
    <pc:docChg chg="delSld">
      <pc:chgData name="" userId="" providerId="" clId="Web-{1339AFBF-1C5E-14B6-AEDD-30E1FFF45834}" dt="2025-02-21T09:01:31.401" v="0"/>
      <pc:docMkLst>
        <pc:docMk/>
      </pc:docMkLst>
      <pc:sldChg chg="del">
        <pc:chgData name="" userId="" providerId="" clId="Web-{1339AFBF-1C5E-14B6-AEDD-30E1FFF45834}" dt="2025-02-21T09:01:31.401" v="0"/>
        <pc:sldMkLst>
          <pc:docMk/>
          <pc:sldMk cId="1680792624" sldId="259"/>
        </pc:sldMkLst>
      </pc:sldChg>
    </pc:docChg>
  </pc:docChgLst>
  <pc:docChgLst>
    <pc:chgData name="Guest User" userId="S::urn:spo:anon#a88b3f2f66d8ceab67435ec4e9513da6071aaa4a9ecd576c6485ffff52f93dac::" providerId="AD" clId="Web-{1339AFBF-1C5E-14B6-AEDD-30E1FFF45834}"/>
    <pc:docChg chg="delSld modSld">
      <pc:chgData name="Guest User" userId="S::urn:spo:anon#a88b3f2f66d8ceab67435ec4e9513da6071aaa4a9ecd576c6485ffff52f93dac::" providerId="AD" clId="Web-{1339AFBF-1C5E-14B6-AEDD-30E1FFF45834}" dt="2025-02-21T09:01:51.402" v="2" actId="20577"/>
      <pc:docMkLst>
        <pc:docMk/>
      </pc:docMkLst>
      <pc:sldChg chg="del">
        <pc:chgData name="Guest User" userId="S::urn:spo:anon#a88b3f2f66d8ceab67435ec4e9513da6071aaa4a9ecd576c6485ffff52f93dac::" providerId="AD" clId="Web-{1339AFBF-1C5E-14B6-AEDD-30E1FFF45834}" dt="2025-02-21T09:01:34.886" v="0"/>
        <pc:sldMkLst>
          <pc:docMk/>
          <pc:sldMk cId="635273133" sldId="261"/>
        </pc:sldMkLst>
      </pc:sldChg>
      <pc:sldChg chg="modSp">
        <pc:chgData name="Guest User" userId="S::urn:spo:anon#a88b3f2f66d8ceab67435ec4e9513da6071aaa4a9ecd576c6485ffff52f93dac::" providerId="AD" clId="Web-{1339AFBF-1C5E-14B6-AEDD-30E1FFF45834}" dt="2025-02-21T09:01:51.402" v="2" actId="20577"/>
        <pc:sldMkLst>
          <pc:docMk/>
          <pc:sldMk cId="212593029" sldId="263"/>
        </pc:sldMkLst>
        <pc:spChg chg="mod">
          <ac:chgData name="Guest User" userId="S::urn:spo:anon#a88b3f2f66d8ceab67435ec4e9513da6071aaa4a9ecd576c6485ffff52f93dac::" providerId="AD" clId="Web-{1339AFBF-1C5E-14B6-AEDD-30E1FFF45834}" dt="2025-02-21T09:01:51.402" v="2" actId="20577"/>
          <ac:spMkLst>
            <pc:docMk/>
            <pc:sldMk cId="212593029" sldId="263"/>
            <ac:spMk id="275" creationId="{12BA635B-390E-4AD7-8791-1941AF15A9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5474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</p:cNvCxnSpPr>
          <p:nvPr/>
        </p:nvCxnSpPr>
        <p:spPr>
          <a:xfrm flipV="1">
            <a:off x="-64423" y="5897771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93902" y="5234941"/>
            <a:ext cx="425977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Mis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Vacaciones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17302" y="4621248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0" idx="4"/>
            <a:endCxn id="116" idx="0"/>
          </p:cNvCxnSpPr>
          <p:nvPr/>
        </p:nvCxnSpPr>
        <p:spPr>
          <a:xfrm flipH="1">
            <a:off x="4283309" y="4674625"/>
            <a:ext cx="1" cy="19530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3" idx="2"/>
          </p:cNvCxnSpPr>
          <p:nvPr/>
        </p:nvCxnSpPr>
        <p:spPr>
          <a:xfrm>
            <a:off x="4513899" y="4783006"/>
            <a:ext cx="1176" cy="2177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54358" y="6179617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04227" y="5117125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854149" y="309792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994337" y="2806855"/>
            <a:ext cx="392388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TODO SOBRE MI VIDA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44785" y="552461"/>
            <a:ext cx="34493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QUE HACEMOS 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539458" y="937489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358351" y="2814570"/>
            <a:ext cx="366641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TODO SOBRE MI VIDA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7835332" y="1272940"/>
            <a:ext cx="12860" cy="34875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Oval 26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7742043" y="114401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830289" y="529008"/>
            <a:ext cx="364719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>
                <a:solidFill>
                  <a:srgbClr val="7030A0"/>
                </a:solidFill>
                <a:latin typeface="Sk-Modernist"/>
              </a:rPr>
              <a:t>SUMMER TERM 2: </a:t>
            </a:r>
            <a:r>
              <a:rPr lang="en-US" sz="1400" b="1">
                <a:solidFill>
                  <a:srgbClr val="7030A0"/>
                </a:solidFill>
                <a:ea typeface="+mn-lt"/>
                <a:cs typeface="+mn-lt"/>
              </a:rPr>
              <a:t>QUE HACEMOS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517458" y="487220"/>
            <a:ext cx="900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Year Exams</a:t>
            </a:r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673596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6503536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SPANISH Curriculum Roadmap Year 9 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5908074" y="5196790"/>
            <a:ext cx="390491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Mis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Vacaciones</a:t>
            </a:r>
            <a:endParaRPr lang="en-US" sz="1400" b="1" dirty="0">
              <a:solidFill>
                <a:srgbClr val="7030A0"/>
              </a:solidFill>
              <a:latin typeface="Sk-Modernist"/>
            </a:endParaRPr>
          </a:p>
          <a:p>
            <a:endParaRPr lang="en-US" sz="1400" b="1" dirty="0">
              <a:solidFill>
                <a:srgbClr val="7030A0"/>
              </a:solidFill>
              <a:latin typeface="Sk-Modernis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522252" y="5506202"/>
            <a:ext cx="37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To say where you went on holiday, describe your trip, use exclamations, use the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preterite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of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ir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, ask someone else what they did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618963" y="5437593"/>
            <a:ext cx="3181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Reasons for holiday explanation, use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preterite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of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ser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, use sequencers, use prediction when reading, use the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preterite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of regular –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ar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verbs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530720" y="3052264"/>
            <a:ext cx="3565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Talk about TV shows, use articles correctly in a sentence, use the comparative, agree or disagree, what did someone do yesterday, use time expressions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411594" y="3045595"/>
            <a:ext cx="37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Ask someone what they use their phone for, present tense of regular verbs, what type of music do you like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148934" y="814593"/>
            <a:ext cx="3743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Ask and say here and when to meet, give a positive or negative reaction, use me/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te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gustaria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with an infinitive. Make excuses, use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querer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 and </a:t>
            </a:r>
            <a:r>
              <a:rPr lang="en-GB" sz="1200" dirty="0" err="1">
                <a:solidFill>
                  <a:schemeClr val="bg1"/>
                </a:solidFill>
                <a:latin typeface="Sk-Modernist" panose="00000500000000000000" pitchFamily="50" charset="0"/>
              </a:rPr>
              <a:t>poder</a:t>
            </a:r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, use exclamations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697929" y="828289"/>
            <a:ext cx="3238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Sk-Modernist" panose="00000500000000000000" pitchFamily="50" charset="0"/>
              </a:rPr>
              <a:t>Use reflexive verbs, talk about what you are going to wear on the weekend, use adjectives of colour, use near future tense</a:t>
            </a:r>
          </a:p>
        </p:txBody>
      </p:sp>
    </p:spTree>
    <p:extLst>
      <p:ext uri="{BB962C8B-B14F-4D97-AF65-F5344CB8AC3E}">
        <p14:creationId xmlns:p14="http://schemas.microsoft.com/office/powerpoint/2010/main" val="212593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81CEEF-5A2B-47AD-8FD1-CB686DD2E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B38583-F401-451B-9BF6-A7D89FF006F8}">
  <ds:schemaRefs>
    <ds:schemaRef ds:uri="http://purl.org/dc/terms/"/>
    <ds:schemaRef ds:uri="http://www.w3.org/XML/1998/namespace"/>
    <ds:schemaRef ds:uri="9b8f8ea2-9586-4c47-9997-81d61fd0d792"/>
    <ds:schemaRef ds:uri="http://schemas.openxmlformats.org/package/2006/metadata/core-properties"/>
    <ds:schemaRef ds:uri="ee0d1c78-f6f5-4e44-83d1-3d2a08c71eeb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Mr P Walton</cp:lastModifiedBy>
  <cp:revision>14</cp:revision>
  <dcterms:created xsi:type="dcterms:W3CDTF">2021-06-29T10:02:40Z</dcterms:created>
  <dcterms:modified xsi:type="dcterms:W3CDTF">2025-02-21T09:01:51Z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