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CCCCFF"/>
    <a:srgbClr val="9966FF"/>
    <a:srgbClr val="A159A3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B2BD70-608B-2C36-7C20-BA0B8784E734}" v="1417" dt="2024-12-19T14:38:40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54" d="100"/>
          <a:sy n="54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R Kennington" userId="S::r.kennington@allsaintscc.org.uk::3de802f5-b8aa-4cb7-982f-ff83b08f510a" providerId="AD" clId="Web-{4EB2BD70-608B-2C36-7C20-BA0B8784E734}"/>
    <pc:docChg chg="modSld">
      <pc:chgData name="Miss R Kennington" userId="S::r.kennington@allsaintscc.org.uk::3de802f5-b8aa-4cb7-982f-ff83b08f510a" providerId="AD" clId="Web-{4EB2BD70-608B-2C36-7C20-BA0B8784E734}" dt="2024-12-19T14:38:40.961" v="752" actId="20577"/>
      <pc:docMkLst>
        <pc:docMk/>
      </pc:docMkLst>
      <pc:sldChg chg="modSp">
        <pc:chgData name="Miss R Kennington" userId="S::r.kennington@allsaintscc.org.uk::3de802f5-b8aa-4cb7-982f-ff83b08f510a" providerId="AD" clId="Web-{4EB2BD70-608B-2C36-7C20-BA0B8784E734}" dt="2024-12-19T14:38:40.961" v="752" actId="20577"/>
        <pc:sldMkLst>
          <pc:docMk/>
          <pc:sldMk cId="1680792624" sldId="259"/>
        </pc:sldMkLst>
        <pc:spChg chg="mod">
          <ac:chgData name="Miss R Kennington" userId="S::r.kennington@allsaintscc.org.uk::3de802f5-b8aa-4cb7-982f-ff83b08f510a" providerId="AD" clId="Web-{4EB2BD70-608B-2C36-7C20-BA0B8784E734}" dt="2024-12-19T14:24:39.798" v="408" actId="20577"/>
          <ac:spMkLst>
            <pc:docMk/>
            <pc:sldMk cId="1680792624" sldId="259"/>
            <ac:spMk id="51" creationId="{12BA635B-390E-4AD7-8791-1941AF15A91B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8:40.961" v="752" actId="20577"/>
          <ac:spMkLst>
            <pc:docMk/>
            <pc:sldMk cId="1680792624" sldId="259"/>
            <ac:spMk id="108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8:23.304" v="732" actId="20577"/>
          <ac:spMkLst>
            <pc:docMk/>
            <pc:sldMk cId="1680792624" sldId="259"/>
            <ac:spMk id="112" creationId="{1B7569B0-8BAD-4E64-81C1-BFCF2A2B2080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7:29.287" v="688" actId="1076"/>
          <ac:spMkLst>
            <pc:docMk/>
            <pc:sldMk cId="1680792624" sldId="259"/>
            <ac:spMk id="113" creationId="{D31F0E1A-CA4E-48B3-8547-5F40EA0C48C7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7:55.787" v="707" actId="1076"/>
          <ac:spMkLst>
            <pc:docMk/>
            <pc:sldMk cId="1680792624" sldId="259"/>
            <ac:spMk id="114" creationId="{12C551FF-447B-45A7-A6F3-41F2D7126EC6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7:16.583" v="684" actId="20577"/>
          <ac:spMkLst>
            <pc:docMk/>
            <pc:sldMk cId="1680792624" sldId="259"/>
            <ac:spMk id="224" creationId="{21428B49-4B07-45D5-8591-15F8F72652B8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33:55.547" v="550" actId="20577"/>
          <ac:spMkLst>
            <pc:docMk/>
            <pc:sldMk cId="1680792624" sldId="259"/>
            <ac:spMk id="257" creationId="{12BA635B-390E-4AD7-8791-1941AF15A91B}"/>
          </ac:spMkLst>
        </pc:spChg>
      </pc:sldChg>
      <pc:sldChg chg="modSp">
        <pc:chgData name="Miss R Kennington" userId="S::r.kennington@allsaintscc.org.uk::3de802f5-b8aa-4cb7-982f-ff83b08f510a" providerId="AD" clId="Web-{4EB2BD70-608B-2C36-7C20-BA0B8784E734}" dt="2024-12-19T14:24:11.344" v="399" actId="20577"/>
        <pc:sldMkLst>
          <pc:docMk/>
          <pc:sldMk cId="3573498752" sldId="261"/>
        </pc:sldMkLst>
        <pc:spChg chg="mod">
          <ac:chgData name="Miss R Kennington" userId="S::r.kennington@allsaintscc.org.uk::3de802f5-b8aa-4cb7-982f-ff83b08f510a" providerId="AD" clId="Web-{4EB2BD70-608B-2C36-7C20-BA0B8784E734}" dt="2024-12-19T14:24:11.344" v="399" actId="20577"/>
          <ac:spMkLst>
            <pc:docMk/>
            <pc:sldMk cId="3573498752" sldId="261"/>
            <ac:spMk id="93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17:06.911" v="319" actId="20577"/>
          <ac:spMkLst>
            <pc:docMk/>
            <pc:sldMk cId="3573498752" sldId="261"/>
            <ac:spMk id="94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23:32.468" v="381" actId="1076"/>
          <ac:spMkLst>
            <pc:docMk/>
            <pc:sldMk cId="3573498752" sldId="261"/>
            <ac:spMk id="95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23:45.875" v="383" actId="1076"/>
          <ac:spMkLst>
            <pc:docMk/>
            <pc:sldMk cId="3573498752" sldId="261"/>
            <ac:spMk id="96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3:58:48.711" v="118" actId="20577"/>
          <ac:spMkLst>
            <pc:docMk/>
            <pc:sldMk cId="3573498752" sldId="261"/>
            <ac:spMk id="108" creationId="{EB40E772-14EB-40A6-BC0C-B14702FC924A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3:59:25.900" v="149" actId="1076"/>
          <ac:spMkLst>
            <pc:docMk/>
            <pc:sldMk cId="3573498752" sldId="261"/>
            <ac:spMk id="112" creationId="{1B7569B0-8BAD-4E64-81C1-BFCF2A2B2080}"/>
          </ac:spMkLst>
        </pc:spChg>
        <pc:spChg chg="mod">
          <ac:chgData name="Miss R Kennington" userId="S::r.kennington@allsaintscc.org.uk::3de802f5-b8aa-4cb7-982f-ff83b08f510a" providerId="AD" clId="Web-{4EB2BD70-608B-2C36-7C20-BA0B8784E734}" dt="2024-12-19T14:01:13.840" v="210" actId="1076"/>
          <ac:spMkLst>
            <pc:docMk/>
            <pc:sldMk cId="3573498752" sldId="261"/>
            <ac:spMk id="224" creationId="{21428B49-4B07-45D5-8591-15F8F72652B8}"/>
          </ac:spMkLst>
        </pc:spChg>
        <pc:grpChg chg="mod">
          <ac:chgData name="Miss R Kennington" userId="S::r.kennington@allsaintscc.org.uk::3de802f5-b8aa-4cb7-982f-ff83b08f510a" providerId="AD" clId="Web-{4EB2BD70-608B-2C36-7C20-BA0B8784E734}" dt="2024-12-19T13:57:02.709" v="61" actId="1076"/>
          <ac:grpSpMkLst>
            <pc:docMk/>
            <pc:sldMk cId="3573498752" sldId="261"/>
            <ac:grpSpMk id="40" creationId="{C6135E5B-0CBD-4EC2-A5C4-B1E76AF669A1}"/>
          </ac:grpSpMkLst>
        </pc:grpChg>
        <pc:cxnChg chg="mod">
          <ac:chgData name="Miss R Kennington" userId="S::r.kennington@allsaintscc.org.uk::3de802f5-b8aa-4cb7-982f-ff83b08f510a" providerId="AD" clId="Web-{4EB2BD70-608B-2C36-7C20-BA0B8784E734}" dt="2024-12-19T13:57:02.709" v="61" actId="1076"/>
          <ac:cxnSpMkLst>
            <pc:docMk/>
            <pc:sldMk cId="3573498752" sldId="261"/>
            <ac:cxnSpMk id="59" creationId="{4E94C7A6-01E4-44A2-814A-FE3C0403A36C}"/>
          </ac:cxnSpMkLst>
        </pc:cxnChg>
        <pc:cxnChg chg="mod">
          <ac:chgData name="Miss R Kennington" userId="S::r.kennington@allsaintscc.org.uk::3de802f5-b8aa-4cb7-982f-ff83b08f510a" providerId="AD" clId="Web-{4EB2BD70-608B-2C36-7C20-BA0B8784E734}" dt="2024-12-19T13:57:02.709" v="61" actId="1076"/>
          <ac:cxnSpMkLst>
            <pc:docMk/>
            <pc:sldMk cId="3573498752" sldId="261"/>
            <ac:cxnSpMk id="219" creationId="{4E94C7A6-01E4-44A2-814A-FE3C0403A36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6000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88310" y="562937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432504" y="5243625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Perspective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597475" y="1163868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948552" y="3411313"/>
            <a:ext cx="9666751" cy="533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889089" y="3165106"/>
            <a:ext cx="122056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Half </a:t>
            </a:r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Term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18074" y="2820052"/>
            <a:ext cx="370106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Location and Reality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036244" y="590158"/>
            <a:ext cx="353863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Location and Reality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8117726" y="2817779"/>
            <a:ext cx="4213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Location and Reality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5576852" cy="363829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PHOTOGRAPHY Year 10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089853" y="5169020"/>
            <a:ext cx="41319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Viewpoints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7758400" y="605863"/>
            <a:ext cx="374701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Location and Reality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187657" y="5476028"/>
            <a:ext cx="445569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Students will be taught how to use the digital camera equipment, taking photographs using 1 and 2 point perspective and learn how to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analyse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photographers work.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430680" y="5476304"/>
            <a:ext cx="424202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Students will gain an understanding of the different viewpoints in Photography and increase their skills and understanding of Adobe Photoshop.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6707039" y="3085245"/>
            <a:ext cx="384152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Location and Reality project begins and students will learn how to physically alter or abstract an image. Making collages and paper weaves from print outs of their photographs. 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878562" y="3047707"/>
            <a:ext cx="354569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Introducing classical architectural photographers, students creating photoshoots based on their chosen locations. 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2107027" y="777296"/>
            <a:ext cx="272641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Photoshoots in the  local area, learning how to create paper cuts of buildings and making light trails.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6766139" y="811458"/>
            <a:ext cx="337411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Introducing the concept of surrealism – creating zines, students make Assemblage boxes and end of year exam.</a:t>
            </a:r>
          </a:p>
        </p:txBody>
      </p:sp>
    </p:spTree>
    <p:extLst>
      <p:ext uri="{BB962C8B-B14F-4D97-AF65-F5344CB8AC3E}">
        <p14:creationId xmlns:p14="http://schemas.microsoft.com/office/powerpoint/2010/main" val="357349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72927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63288" y="5195959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 Identity 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Half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GB" sz="1400" dirty="0">
                <a:solidFill>
                  <a:schemeClr val="bg1"/>
                </a:solidFill>
                <a:latin typeface="Sk-Modernist"/>
              </a:rPr>
              <a:t> Term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787705" y="2762049"/>
            <a:ext cx="459748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Identity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303985" y="590357"/>
            <a:ext cx="318620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7864896" y="2758019"/>
            <a:ext cx="445844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Externally Set Exam project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5402979" cy="394186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PHOTOGRAPHY Year 11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114220" y="5226225"/>
            <a:ext cx="403234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Identity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6930187" y="532782"/>
            <a:ext cx="340794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381577" y="5482589"/>
            <a:ext cx="38509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Introduction in the Identity, Disguise and Distortion project. Creating mug shots of a partner and learning about natural and </a:t>
            </a:r>
            <a:r>
              <a:rPr lang="en-US" sz="1200">
                <a:solidFill>
                  <a:schemeClr val="bg1"/>
                </a:solidFill>
                <a:latin typeface="Sk-Modernist"/>
              </a:rPr>
              <a:t>artificial lighting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in Photography.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497355" y="5457254"/>
            <a:ext cx="345590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Looking at the work of photographer John Rankin and learning how to 'destroy' physical pieces of photography work in the style of the artist. 10 hour mock exam before Christmas.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6712324" y="3058704"/>
            <a:ext cx="349441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Sk-Modernist"/>
              </a:rPr>
              <a:t>Students are given a singular word (such as POWER or LOCK) and they create a sub theme project based on the word. Independant photoshoots planned throughout.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738131" y="3252818"/>
            <a:ext cx="348866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  <a:latin typeface="Sk-Modernist"/>
              </a:rPr>
              <a:t>Creating final outcome for externally set project and sitting the 10 hour photography final exam. </a:t>
            </a:r>
          </a:p>
        </p:txBody>
      </p:sp>
    </p:spTree>
    <p:extLst>
      <p:ext uri="{BB962C8B-B14F-4D97-AF65-F5344CB8AC3E}">
        <p14:creationId xmlns:p14="http://schemas.microsoft.com/office/powerpoint/2010/main" val="168079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B38583-F401-451B-9BF6-A7D89FF006F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ee0d1c78-f6f5-4e44-83d1-3d2a08c71eeb"/>
    <ds:schemaRef ds:uri="http://purl.org/dc/elements/1.1/"/>
    <ds:schemaRef ds:uri="9b8f8ea2-9586-4c47-9997-81d61fd0d792"/>
  </ds:schemaRefs>
</ds:datastoreItem>
</file>

<file path=customXml/itemProps3.xml><?xml version="1.0" encoding="utf-8"?>
<ds:datastoreItem xmlns:ds="http://schemas.openxmlformats.org/officeDocument/2006/customXml" ds:itemID="{94F416CA-4029-46E4-93BF-AC6B52CFC5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302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Miss A Burke</cp:lastModifiedBy>
  <cp:revision>163</cp:revision>
  <dcterms:created xsi:type="dcterms:W3CDTF">2021-06-29T10:02:40Z</dcterms:created>
  <dcterms:modified xsi:type="dcterms:W3CDTF">2024-12-19T14:38:42Z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