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7A79F2-E77E-514B-3777-6B4FA47E53B6}" v="716" dt="2021-03-16T11:27:09.109"/>
    <p1510:client id="{2DC2E2F8-6B67-44AD-8E0A-3C34EB01B9A4}" v="87" dt="2021-03-16T12:14:45.5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64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s S Martinez" userId="ab71fee8-851a-4fe6-bdb0-6af19e11e482" providerId="ADAL" clId="{C374B92A-A548-469A-8C4A-AEA2401E9A8D}"/>
    <pc:docChg chg="modSld">
      <pc:chgData name="Ms S Martinez" userId="ab71fee8-851a-4fe6-bdb0-6af19e11e482" providerId="ADAL" clId="{C374B92A-A548-469A-8C4A-AEA2401E9A8D}" dt="2021-03-08T12:51:45.965" v="8" actId="20577"/>
      <pc:docMkLst>
        <pc:docMk/>
      </pc:docMkLst>
      <pc:sldChg chg="modSp">
        <pc:chgData name="Ms S Martinez" userId="ab71fee8-851a-4fe6-bdb0-6af19e11e482" providerId="ADAL" clId="{C374B92A-A548-469A-8C4A-AEA2401E9A8D}" dt="2021-03-08T12:51:45.965" v="8" actId="20577"/>
        <pc:sldMkLst>
          <pc:docMk/>
          <pc:sldMk cId="2858382860" sldId="256"/>
        </pc:sldMkLst>
        <pc:graphicFrameChg chg="modGraphic">
          <ac:chgData name="Ms S Martinez" userId="ab71fee8-851a-4fe6-bdb0-6af19e11e482" providerId="ADAL" clId="{C374B92A-A548-469A-8C4A-AEA2401E9A8D}" dt="2021-03-08T12:51:45.965" v="8" actId="20577"/>
          <ac:graphicFrameMkLst>
            <pc:docMk/>
            <pc:sldMk cId="2858382860" sldId="256"/>
            <ac:graphicFrameMk id="8" creationId="{00000000-0000-0000-0000-000000000000}"/>
          </ac:graphicFrameMkLst>
        </pc:graphicFrameChg>
      </pc:sldChg>
    </pc:docChg>
  </pc:docChgLst>
  <pc:docChgLst>
    <pc:chgData name="Ms S Martinez" userId="S::s.martinez@allsaintscc.org.uk::ab71fee8-851a-4fe6-bdb0-6af19e11e482" providerId="AD" clId="Web-{037A79F2-E77E-514B-3777-6B4FA47E53B6}"/>
    <pc:docChg chg="modSld">
      <pc:chgData name="Ms S Martinez" userId="S::s.martinez@allsaintscc.org.uk::ab71fee8-851a-4fe6-bdb0-6af19e11e482" providerId="AD" clId="Web-{037A79F2-E77E-514B-3777-6B4FA47E53B6}" dt="2021-03-16T11:27:09.109" v="715"/>
      <pc:docMkLst>
        <pc:docMk/>
      </pc:docMkLst>
      <pc:sldChg chg="modSp">
        <pc:chgData name="Ms S Martinez" userId="S::s.martinez@allsaintscc.org.uk::ab71fee8-851a-4fe6-bdb0-6af19e11e482" providerId="AD" clId="Web-{037A79F2-E77E-514B-3777-6B4FA47E53B6}" dt="2021-03-16T11:27:09.109" v="715"/>
        <pc:sldMkLst>
          <pc:docMk/>
          <pc:sldMk cId="2858382860" sldId="256"/>
        </pc:sldMkLst>
        <pc:graphicFrameChg chg="mod modGraphic">
          <ac:chgData name="Ms S Martinez" userId="S::s.martinez@allsaintscc.org.uk::ab71fee8-851a-4fe6-bdb0-6af19e11e482" providerId="AD" clId="Web-{037A79F2-E77E-514B-3777-6B4FA47E53B6}" dt="2021-03-16T11:27:09.109" v="715"/>
          <ac:graphicFrameMkLst>
            <pc:docMk/>
            <pc:sldMk cId="2858382860" sldId="256"/>
            <ac:graphicFrameMk id="8" creationId="{00000000-0000-0000-0000-000000000000}"/>
          </ac:graphicFrameMkLst>
        </pc:graphicFrameChg>
      </pc:sldChg>
    </pc:docChg>
  </pc:docChgLst>
  <pc:docChgLst>
    <pc:chgData name="Mr P McGovern" userId="S::p.mcgovern@allsaintscc.org.uk::5e354d5e-b796-41f4-8827-e9a7805647ff" providerId="AD" clId="Web-{2DC2E2F8-6B67-44AD-8E0A-3C34EB01B9A4}"/>
    <pc:docChg chg="modSld">
      <pc:chgData name="Mr P McGovern" userId="S::p.mcgovern@allsaintscc.org.uk::5e354d5e-b796-41f4-8827-e9a7805647ff" providerId="AD" clId="Web-{2DC2E2F8-6B67-44AD-8E0A-3C34EB01B9A4}" dt="2021-03-16T12:14:36.497" v="69"/>
      <pc:docMkLst>
        <pc:docMk/>
      </pc:docMkLst>
      <pc:sldChg chg="modSp">
        <pc:chgData name="Mr P McGovern" userId="S::p.mcgovern@allsaintscc.org.uk::5e354d5e-b796-41f4-8827-e9a7805647ff" providerId="AD" clId="Web-{2DC2E2F8-6B67-44AD-8E0A-3C34EB01B9A4}" dt="2021-03-16T12:14:36.497" v="69"/>
        <pc:sldMkLst>
          <pc:docMk/>
          <pc:sldMk cId="2858382860" sldId="256"/>
        </pc:sldMkLst>
        <pc:graphicFrameChg chg="mod modGraphic">
          <ac:chgData name="Mr P McGovern" userId="S::p.mcgovern@allsaintscc.org.uk::5e354d5e-b796-41f4-8827-e9a7805647ff" providerId="AD" clId="Web-{2DC2E2F8-6B67-44AD-8E0A-3C34EB01B9A4}" dt="2021-03-16T12:14:36.497" v="69"/>
          <ac:graphicFrameMkLst>
            <pc:docMk/>
            <pc:sldMk cId="2858382860" sldId="256"/>
            <ac:graphicFrameMk id="8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D1F0D8-A6F8-4F3F-AF47-133E7EC032FE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209181-93A6-4D45-84D5-5F4E0E2A01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479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09181-93A6-4D45-84D5-5F4E0E2A01E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229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7B5E-CC96-466D-90BC-17E84C048A3C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99C-819E-482D-807C-0F8860EE8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140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7B5E-CC96-466D-90BC-17E84C048A3C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99C-819E-482D-807C-0F8860EE8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3287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7B5E-CC96-466D-90BC-17E84C048A3C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99C-819E-482D-807C-0F8860EE8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224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7B5E-CC96-466D-90BC-17E84C048A3C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99C-819E-482D-807C-0F8860EE8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37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7B5E-CC96-466D-90BC-17E84C048A3C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99C-819E-482D-807C-0F8860EE8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67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7B5E-CC96-466D-90BC-17E84C048A3C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99C-819E-482D-807C-0F8860EE8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5975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7B5E-CC96-466D-90BC-17E84C048A3C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99C-819E-482D-807C-0F8860EE8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0101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7B5E-CC96-466D-90BC-17E84C048A3C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99C-819E-482D-807C-0F8860EE8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322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7B5E-CC96-466D-90BC-17E84C048A3C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99C-819E-482D-807C-0F8860EE8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311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7B5E-CC96-466D-90BC-17E84C048A3C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99C-819E-482D-807C-0F8860EE8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184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7B5E-CC96-466D-90BC-17E84C048A3C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99C-819E-482D-807C-0F8860EE8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998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77B5E-CC96-466D-90BC-17E84C048A3C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2199C-819E-482D-807C-0F8860EE8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384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822" y="73130"/>
            <a:ext cx="1885596" cy="6882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37360" y="73130"/>
            <a:ext cx="8376376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800" dirty="0" smtClean="0">
                <a:solidFill>
                  <a:srgbClr val="7030A0"/>
                </a:solidFill>
                <a:latin typeface="Sk-Modernist"/>
              </a:rPr>
              <a:t>PE Timetable </a:t>
            </a:r>
            <a:r>
              <a:rPr lang="en-GB" sz="2800" dirty="0">
                <a:solidFill>
                  <a:srgbClr val="7030A0"/>
                </a:solidFill>
                <a:latin typeface="Sk-Modernist"/>
              </a:rPr>
              <a:t>2020-2021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138552"/>
              </p:ext>
            </p:extLst>
          </p:nvPr>
        </p:nvGraphicFramePr>
        <p:xfrm>
          <a:off x="116378" y="761357"/>
          <a:ext cx="11970254" cy="50508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8472">
                  <a:extLst>
                    <a:ext uri="{9D8B030D-6E8A-4147-A177-3AD203B41FA5}">
                      <a16:colId xmlns:a16="http://schemas.microsoft.com/office/drawing/2014/main" val="1247627626"/>
                    </a:ext>
                  </a:extLst>
                </a:gridCol>
                <a:gridCol w="2199409">
                  <a:extLst>
                    <a:ext uri="{9D8B030D-6E8A-4147-A177-3AD203B41FA5}">
                      <a16:colId xmlns:a16="http://schemas.microsoft.com/office/drawing/2014/main" val="3749377379"/>
                    </a:ext>
                  </a:extLst>
                </a:gridCol>
                <a:gridCol w="2147454">
                  <a:extLst>
                    <a:ext uri="{9D8B030D-6E8A-4147-A177-3AD203B41FA5}">
                      <a16:colId xmlns:a16="http://schemas.microsoft.com/office/drawing/2014/main" val="2384534358"/>
                    </a:ext>
                  </a:extLst>
                </a:gridCol>
                <a:gridCol w="2485159">
                  <a:extLst>
                    <a:ext uri="{9D8B030D-6E8A-4147-A177-3AD203B41FA5}">
                      <a16:colId xmlns:a16="http://schemas.microsoft.com/office/drawing/2014/main" val="2989092058"/>
                    </a:ext>
                  </a:extLst>
                </a:gridCol>
                <a:gridCol w="2294659">
                  <a:extLst>
                    <a:ext uri="{9D8B030D-6E8A-4147-A177-3AD203B41FA5}">
                      <a16:colId xmlns:a16="http://schemas.microsoft.com/office/drawing/2014/main" val="1976282139"/>
                    </a:ext>
                  </a:extLst>
                </a:gridCol>
                <a:gridCol w="1555101">
                  <a:extLst>
                    <a:ext uri="{9D8B030D-6E8A-4147-A177-3AD203B41FA5}">
                      <a16:colId xmlns:a16="http://schemas.microsoft.com/office/drawing/2014/main" val="2146452722"/>
                    </a:ext>
                  </a:extLst>
                </a:gridCol>
              </a:tblGrid>
              <a:tr h="34225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latin typeface="Sk-Modernist" panose="00000500000000000000" pitchFamily="50" charset="0"/>
                        </a:rPr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latin typeface="Sk-Modernist" panose="00000500000000000000" pitchFamily="50" charset="0"/>
                        </a:rPr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latin typeface="Sk-Modernist" panose="00000500000000000000" pitchFamily="50" charset="0"/>
                        </a:rPr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latin typeface="Sk-Modernist" panose="00000500000000000000" pitchFamily="50" charset="0"/>
                        </a:rPr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latin typeface="Sk-Modernist" panose="00000500000000000000" pitchFamily="50" charset="0"/>
                        </a:rPr>
                        <a:t>Friday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9803334"/>
                  </a:ext>
                </a:extLst>
              </a:tr>
              <a:tr h="598951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rgbClr val="7030A0"/>
                          </a:solidFill>
                          <a:latin typeface="Sk-Modernist" panose="00000500000000000000" pitchFamily="50" charset="0"/>
                        </a:rPr>
                        <a:t>Lunch</a:t>
                      </a:r>
                      <a:r>
                        <a:rPr lang="en-GB" sz="1200" b="1" baseline="0" dirty="0" smtClean="0">
                          <a:solidFill>
                            <a:srgbClr val="7030A0"/>
                          </a:solidFill>
                          <a:latin typeface="Sk-Modernist" panose="00000500000000000000" pitchFamily="50" charset="0"/>
                        </a:rPr>
                        <a:t> – Sports Hall</a:t>
                      </a:r>
                      <a:endParaRPr lang="en-GB" sz="1200" b="1" dirty="0">
                        <a:solidFill>
                          <a:srgbClr val="7030A0"/>
                        </a:solidFill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Yr</a:t>
                      </a:r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 11</a:t>
                      </a:r>
                      <a:endParaRPr lang="en-GB" sz="1200" kern="1200" dirty="0" smtClean="0">
                        <a:solidFill>
                          <a:schemeClr val="dk1"/>
                        </a:solidFill>
                        <a:effectLst/>
                        <a:latin typeface="Sk-Modernist" panose="00000500000000000000" pitchFamily="50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Mr Butler</a:t>
                      </a:r>
                      <a:endParaRPr lang="en-GB" sz="1200" b="0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Yr</a:t>
                      </a:r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 9</a:t>
                      </a:r>
                      <a:endParaRPr lang="en-GB" sz="1200" kern="1200" dirty="0" smtClean="0">
                        <a:solidFill>
                          <a:schemeClr val="dk1"/>
                        </a:solidFill>
                        <a:effectLst/>
                        <a:latin typeface="Sk-Modernist" panose="00000500000000000000" pitchFamily="50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Miss Dunlop</a:t>
                      </a:r>
                      <a:endParaRPr lang="en-GB" sz="1200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Yr</a:t>
                      </a:r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 8</a:t>
                      </a:r>
                      <a:endParaRPr lang="en-GB" sz="1200" kern="1200" dirty="0" smtClean="0">
                        <a:solidFill>
                          <a:schemeClr val="dk1"/>
                        </a:solidFill>
                        <a:effectLst/>
                        <a:latin typeface="Sk-Modernist" panose="00000500000000000000" pitchFamily="50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Mr Butler</a:t>
                      </a:r>
                      <a:endParaRPr lang="en-GB" sz="1200" b="0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Sk-Modernist" panose="00000500000000000000" pitchFamily="50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GB" sz="1200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Yr</a:t>
                      </a:r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 7 </a:t>
                      </a:r>
                      <a:endParaRPr lang="en-GB" sz="1200" kern="1200" dirty="0" smtClean="0">
                        <a:solidFill>
                          <a:schemeClr val="dk1"/>
                        </a:solidFill>
                        <a:effectLst/>
                        <a:latin typeface="Sk-Modernist" panose="00000500000000000000" pitchFamily="50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Miss Dunlop</a:t>
                      </a:r>
                      <a:endParaRPr lang="en-GB" sz="1200" b="0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Yr</a:t>
                      </a:r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 7 </a:t>
                      </a:r>
                      <a:endParaRPr lang="en-GB" sz="1200" kern="1200" dirty="0" smtClean="0">
                        <a:solidFill>
                          <a:schemeClr val="dk1"/>
                        </a:solidFill>
                        <a:effectLst/>
                        <a:latin typeface="Sk-Modernist" panose="00000500000000000000" pitchFamily="50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Miss Dunlop</a:t>
                      </a:r>
                      <a:endParaRPr lang="en-GB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Sk-Modernist" panose="00000500000000000000" pitchFamily="50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905904"/>
                  </a:ext>
                </a:extLst>
              </a:tr>
              <a:tr h="256693">
                <a:tc gridSpan="6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rgbClr val="7030A0"/>
                          </a:solidFill>
                          <a:latin typeface="Sk-Modernist" panose="00000500000000000000" pitchFamily="50" charset="0"/>
                        </a:rPr>
                        <a:t>After School</a:t>
                      </a:r>
                      <a:endParaRPr lang="en-GB" sz="1200" b="1" dirty="0">
                        <a:solidFill>
                          <a:srgbClr val="7030A0"/>
                        </a:solidFill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0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0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Sk-Modernist" panose="00000500000000000000" pitchFamily="50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3988338"/>
                  </a:ext>
                </a:extLst>
              </a:tr>
              <a:tr h="1112337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rgbClr val="7030A0"/>
                          </a:solidFill>
                          <a:latin typeface="Sk-Modernist" panose="00000500000000000000" pitchFamily="50" charset="0"/>
                        </a:rPr>
                        <a:t>Astro</a:t>
                      </a:r>
                      <a:r>
                        <a:rPr lang="en-GB" sz="1200" b="1" baseline="0" dirty="0" smtClean="0">
                          <a:solidFill>
                            <a:srgbClr val="7030A0"/>
                          </a:solidFill>
                          <a:latin typeface="Sk-Modernist" panose="00000500000000000000" pitchFamily="50" charset="0"/>
                        </a:rPr>
                        <a:t> – Back courts</a:t>
                      </a:r>
                      <a:endParaRPr lang="en-GB" sz="1200" b="1" dirty="0">
                        <a:solidFill>
                          <a:srgbClr val="7030A0"/>
                        </a:solidFill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Girl’s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 football/ netball</a:t>
                      </a: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Miss Dunlop/ Miss Herbert/ Mrs Rose</a:t>
                      </a: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l"/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All years</a:t>
                      </a:r>
                      <a:endParaRPr lang="en-GB" sz="1200" b="1" dirty="0">
                        <a:latin typeface="Sk-Modernist" panose="00000500000000000000" pitchFamily="50" charset="0"/>
                      </a:endParaRPr>
                    </a:p>
                    <a:p>
                      <a:pPr marL="0" lvl="0" indent="0" algn="l">
                        <a:buNone/>
                      </a:pPr>
                      <a:endParaRPr lang="en-GB" sz="1200" b="0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Football</a:t>
                      </a: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Mr Butler</a:t>
                      </a: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l"/>
                      <a:r>
                        <a:rPr lang="en-GB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Yr</a:t>
                      </a:r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 7</a:t>
                      </a:r>
                      <a:endParaRPr lang="en-GB" sz="1200" b="0" i="0" u="none" strike="noStrike" noProof="0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Football</a:t>
                      </a: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Mr Sunny/ Mr Burke/ Mr Forshaw</a:t>
                      </a: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l"/>
                      <a:r>
                        <a:rPr lang="en-GB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Yr</a:t>
                      </a:r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 8</a:t>
                      </a:r>
                      <a:endParaRPr lang="en-GB" sz="1200" b="0" i="0" u="none" strike="noStrike" noProof="0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Football</a:t>
                      </a: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Mr Butler</a:t>
                      </a: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l"/>
                      <a:r>
                        <a:rPr lang="en-GB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Yr</a:t>
                      </a:r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 9</a:t>
                      </a:r>
                      <a:endParaRPr lang="en-GB" sz="1200" b="0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200" b="1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443940"/>
                  </a:ext>
                </a:extLst>
              </a:tr>
              <a:tr h="770079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rgbClr val="7030A0"/>
                          </a:solidFill>
                          <a:latin typeface="Sk-Modernist" panose="00000500000000000000" pitchFamily="50" charset="0"/>
                        </a:rPr>
                        <a:t>Sports Hall</a:t>
                      </a:r>
                      <a:endParaRPr lang="en-GB" sz="1200" b="1" dirty="0">
                        <a:solidFill>
                          <a:srgbClr val="7030A0"/>
                        </a:solidFill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Basketball</a:t>
                      </a: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Mr Weatherly</a:t>
                      </a: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l"/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Invite only</a:t>
                      </a:r>
                      <a:endParaRPr lang="en-GB" sz="1200" b="0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Boxing</a:t>
                      </a: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Fit for Life</a:t>
                      </a: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l"/>
                      <a:r>
                        <a:rPr lang="en-GB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Yr</a:t>
                      </a:r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 8 &amp; 9</a:t>
                      </a:r>
                      <a:endParaRPr lang="en-GB" sz="1200" b="0" i="0" u="none" strike="noStrike" noProof="0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Trampoline</a:t>
                      </a: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Miss Dunlop</a:t>
                      </a: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l"/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All years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 (12 max)</a:t>
                      </a:r>
                      <a:endParaRPr lang="en-GB" sz="1200" b="0" i="0" u="none" strike="noStrike" noProof="0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Volleyball</a:t>
                      </a: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Miss Dunlop</a:t>
                      </a: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l"/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All years</a:t>
                      </a:r>
                      <a:endParaRPr lang="en-GB" sz="1200" b="0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HIIT workout</a:t>
                      </a: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Mr Butler</a:t>
                      </a: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l"/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All Years</a:t>
                      </a:r>
                      <a:endParaRPr lang="en-GB" sz="1200" b="1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4460158"/>
                  </a:ext>
                </a:extLst>
              </a:tr>
              <a:tr h="657604">
                <a:tc>
                  <a:txBody>
                    <a:bodyPr/>
                    <a:lstStyle/>
                    <a:p>
                      <a:r>
                        <a:rPr lang="en-GB" sz="1200" b="1" kern="1200" dirty="0" smtClean="0">
                          <a:solidFill>
                            <a:srgbClr val="7030A0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Dance Studio</a:t>
                      </a:r>
                      <a:endParaRPr lang="en-GB" sz="1200" b="1" dirty="0">
                        <a:solidFill>
                          <a:srgbClr val="7030A0"/>
                        </a:solidFill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200" b="0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Dance </a:t>
                      </a: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External coach</a:t>
                      </a:r>
                    </a:p>
                    <a:p>
                      <a:pPr algn="l"/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All years</a:t>
                      </a:r>
                      <a:endParaRPr lang="en-GB" sz="1200" b="0" i="0" u="none" strike="noStrike" noProof="0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Boxing/ yoga- </a:t>
                      </a: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Miss Herbert</a:t>
                      </a:r>
                    </a:p>
                    <a:p>
                      <a:pPr algn="l"/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All years</a:t>
                      </a:r>
                      <a:endParaRPr lang="en-GB" sz="1200" b="0" i="0" u="none" strike="noStrike" noProof="0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Boxing</a:t>
                      </a: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Fit for life</a:t>
                      </a:r>
                    </a:p>
                    <a:p>
                      <a:pPr algn="l"/>
                      <a:r>
                        <a:rPr lang="en-GB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Yr</a:t>
                      </a:r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 7</a:t>
                      </a:r>
                      <a:endParaRPr lang="en-GB" sz="1200" b="0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200" b="1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3549002"/>
                  </a:ext>
                </a:extLst>
              </a:tr>
              <a:tr h="1101422">
                <a:tc>
                  <a:txBody>
                    <a:bodyPr/>
                    <a:lstStyle/>
                    <a:p>
                      <a:r>
                        <a:rPr lang="en-GB" sz="1200" b="1" kern="1200" dirty="0" smtClean="0">
                          <a:solidFill>
                            <a:srgbClr val="7030A0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Fitness Suite</a:t>
                      </a:r>
                      <a:endParaRPr lang="en-GB" sz="1200" b="1" dirty="0">
                        <a:solidFill>
                          <a:srgbClr val="7030A0"/>
                        </a:solidFill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Mr Butler</a:t>
                      </a:r>
                    </a:p>
                    <a:p>
                      <a:pPr algn="l"/>
                      <a:r>
                        <a:rPr lang="en-GB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Yr</a:t>
                      </a:r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 9</a:t>
                      </a:r>
                      <a:endParaRPr lang="en-GB" sz="1200" b="0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200" b="0" i="0" u="none" strike="noStrike" noProof="0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Mr </a:t>
                      </a:r>
                      <a:r>
                        <a:rPr lang="en-GB" sz="1200" kern="1200" dirty="0" err="1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Vostry</a:t>
                      </a:r>
                      <a:endParaRPr lang="en-GB" sz="1200" kern="1200" dirty="0" smtClean="0">
                        <a:solidFill>
                          <a:schemeClr val="dk1"/>
                        </a:solidFill>
                        <a:effectLst/>
                        <a:latin typeface="Sk-Modernist" panose="00000500000000000000" pitchFamily="50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Yr</a:t>
                      </a:r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 7</a:t>
                      </a:r>
                      <a:endParaRPr lang="en-GB" sz="1200" b="0" i="0" u="none" strike="noStrike" noProof="0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Mr </a:t>
                      </a:r>
                      <a:r>
                        <a:rPr lang="en-GB" sz="1200" kern="1200" dirty="0" err="1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Vostry</a:t>
                      </a:r>
                      <a:endParaRPr lang="en-GB" sz="1200" kern="1200" dirty="0" smtClean="0">
                        <a:solidFill>
                          <a:schemeClr val="dk1"/>
                        </a:solidFill>
                        <a:effectLst/>
                        <a:latin typeface="Sk-Modernist" panose="00000500000000000000" pitchFamily="50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Yr</a:t>
                      </a:r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 7</a:t>
                      </a:r>
                      <a:endParaRPr lang="en-GB" sz="1200" b="0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Miss Dunlop</a:t>
                      </a:r>
                    </a:p>
                    <a:p>
                      <a:pPr algn="l"/>
                      <a:r>
                        <a:rPr lang="en-GB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Yr</a:t>
                      </a:r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 10 &amp; 11</a:t>
                      </a:r>
                      <a:endParaRPr lang="en-GB" sz="1200" b="1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4573032"/>
                  </a:ext>
                </a:extLst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65691" y="84894"/>
            <a:ext cx="1889924" cy="68890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6378" y="6221186"/>
            <a:ext cx="53945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rgbClr val="7030A0"/>
                </a:solidFill>
                <a:latin typeface="Sk-Modernist" panose="00000500000000000000" pitchFamily="50" charset="0"/>
              </a:rPr>
              <a:t>All PE clubs run from 3pm – 4pm</a:t>
            </a:r>
            <a:endParaRPr lang="en-GB" sz="1200" b="1" dirty="0">
              <a:solidFill>
                <a:srgbClr val="7030A0"/>
              </a:solidFill>
              <a:latin typeface="Sk-Modernist" panose="00000500000000000000" pitchFamily="50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09014" y="6221186"/>
            <a:ext cx="52466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b="1" dirty="0" smtClean="0">
                <a:solidFill>
                  <a:srgbClr val="7030A0"/>
                </a:solidFill>
                <a:latin typeface="Sk-Modernist" panose="00000500000000000000" pitchFamily="50" charset="0"/>
              </a:rPr>
              <a:t>Bring your PE kit to change into before the club starts</a:t>
            </a:r>
            <a:endParaRPr lang="en-GB" sz="1200" b="1" dirty="0">
              <a:solidFill>
                <a:srgbClr val="7030A0"/>
              </a:solidFill>
              <a:latin typeface="Sk-Modernist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38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18297CF32B59409BC74DC3EAF6C04E" ma:contentTypeVersion="31" ma:contentTypeDescription="Create a new document." ma:contentTypeScope="" ma:versionID="beb9dd8fc8cc9dfc73904ed4d905f332">
  <xsd:schema xmlns:xsd="http://www.w3.org/2001/XMLSchema" xmlns:xs="http://www.w3.org/2001/XMLSchema" xmlns:p="http://schemas.microsoft.com/office/2006/metadata/properties" xmlns:ns2="c3551353-0b4e-4cfd-8624-f86600972f40" targetNamespace="http://schemas.microsoft.com/office/2006/metadata/properties" ma:root="true" ma:fieldsID="be75f0da18636e0ffe0215bc31802d5d" ns2:_="">
    <xsd:import namespace="c3551353-0b4e-4cfd-8624-f86600972f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Location" minOccurs="0"/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Teachers" minOccurs="0"/>
                <xsd:element ref="ns2:Students" minOccurs="0"/>
                <xsd:element ref="ns2:Student_Groups" minOccurs="0"/>
                <xsd:element ref="ns2:Distribution_Groups" minOccurs="0"/>
                <xsd:element ref="ns2:LMS_Mappings" minOccurs="0"/>
                <xsd:element ref="ns2:Invited_Teachers" minOccurs="0"/>
                <xsd:element ref="ns2:Invited_Students" minOccurs="0"/>
                <xsd:element ref="ns2:Self_Registration_Enabled" minOccurs="0"/>
                <xsd:element ref="ns2:Has_Teacher_Only_SectionGroup" minOccurs="0"/>
                <xsd:element ref="ns2:Is_Collaboration_Space_Locked" minOccurs="0"/>
                <xsd:element ref="ns2:IsNotebookLocked" minOccurs="0"/>
                <xsd:element ref="ns2:Teams_Channel_Section_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551353-0b4e-4cfd-8624-f86600972f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NotebookType" ma:index="18" nillable="true" ma:displayName="Notebook Type" ma:internalName="NotebookType">
      <xsd:simpleType>
        <xsd:restriction base="dms:Text"/>
      </xsd:simpleType>
    </xsd:element>
    <xsd:element name="FolderType" ma:index="19" nillable="true" ma:displayName="Folder Type" ma:internalName="FolderType">
      <xsd:simpleType>
        <xsd:restriction base="dms:Text"/>
      </xsd:simpleType>
    </xsd:element>
    <xsd:element name="CultureName" ma:index="20" nillable="true" ma:displayName="Culture Name" ma:internalName="CultureName">
      <xsd:simpleType>
        <xsd:restriction base="dms:Text"/>
      </xsd:simpleType>
    </xsd:element>
    <xsd:element name="AppVersion" ma:index="21" nillable="true" ma:displayName="App Version" ma:internalName="AppVersion">
      <xsd:simpleType>
        <xsd:restriction base="dms:Text"/>
      </xsd:simpleType>
    </xsd:element>
    <xsd:element name="TeamsChannelId" ma:index="22" nillable="true" ma:displayName="Teams Channel Id" ma:internalName="TeamsChannelId">
      <xsd:simpleType>
        <xsd:restriction base="dms:Text"/>
      </xsd:simpleType>
    </xsd:element>
    <xsd:element name="Owner" ma:index="2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4" nillable="true" ma:displayName="Math Settings" ma:internalName="Math_Settings">
      <xsd:simpleType>
        <xsd:restriction base="dms:Text"/>
      </xsd:simpleType>
    </xsd:element>
    <xsd:element name="DefaultSectionNames" ma:index="2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6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7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8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9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2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3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4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5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6" nillable="true" ma:displayName="Is Collaboration Space Locked" ma:internalName="Is_Collaboration_Space_Locked">
      <xsd:simpleType>
        <xsd:restriction base="dms:Boolean"/>
      </xsd:simpleType>
    </xsd:element>
    <xsd:element name="IsNotebookLocked" ma:index="37" nillable="true" ma:displayName="Is Notebook Locked" ma:internalName="IsNotebookLocked">
      <xsd:simpleType>
        <xsd:restriction base="dms:Boolean"/>
      </xsd:simpleType>
    </xsd:element>
    <xsd:element name="Teams_Channel_Section_Location" ma:index="38" nillable="true" ma:displayName="Teams Channel Section Location" ma:internalName="Teams_Channel_Section_Locat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Version xmlns="c3551353-0b4e-4cfd-8624-f86600972f40" xsi:nil="true"/>
    <LMS_Mappings xmlns="c3551353-0b4e-4cfd-8624-f86600972f40" xsi:nil="true"/>
    <IsNotebookLocked xmlns="c3551353-0b4e-4cfd-8624-f86600972f40" xsi:nil="true"/>
    <Math_Settings xmlns="c3551353-0b4e-4cfd-8624-f86600972f40" xsi:nil="true"/>
    <Distribution_Groups xmlns="c3551353-0b4e-4cfd-8624-f86600972f40" xsi:nil="true"/>
    <TeamsChannelId xmlns="c3551353-0b4e-4cfd-8624-f86600972f40" xsi:nil="true"/>
    <Owner xmlns="c3551353-0b4e-4cfd-8624-f86600972f40">
      <UserInfo>
        <DisplayName/>
        <AccountId xsi:nil="true"/>
        <AccountType/>
      </UserInfo>
    </Owner>
    <Students xmlns="c3551353-0b4e-4cfd-8624-f86600972f40">
      <UserInfo>
        <DisplayName/>
        <AccountId xsi:nil="true"/>
        <AccountType/>
      </UserInfo>
    </Students>
    <Is_Collaboration_Space_Locked xmlns="c3551353-0b4e-4cfd-8624-f86600972f40" xsi:nil="true"/>
    <Templates xmlns="c3551353-0b4e-4cfd-8624-f86600972f40" xsi:nil="true"/>
    <NotebookType xmlns="c3551353-0b4e-4cfd-8624-f86600972f40" xsi:nil="true"/>
    <Student_Groups xmlns="c3551353-0b4e-4cfd-8624-f86600972f40">
      <UserInfo>
        <DisplayName/>
        <AccountId xsi:nil="true"/>
        <AccountType/>
      </UserInfo>
    </Student_Groups>
    <Invited_Teachers xmlns="c3551353-0b4e-4cfd-8624-f86600972f40" xsi:nil="true"/>
    <Invited_Students xmlns="c3551353-0b4e-4cfd-8624-f86600972f40" xsi:nil="true"/>
    <Teams_Channel_Section_Location xmlns="c3551353-0b4e-4cfd-8624-f86600972f40" xsi:nil="true"/>
    <Self_Registration_Enabled xmlns="c3551353-0b4e-4cfd-8624-f86600972f40" xsi:nil="true"/>
    <Has_Teacher_Only_SectionGroup xmlns="c3551353-0b4e-4cfd-8624-f86600972f40" xsi:nil="true"/>
    <CultureName xmlns="c3551353-0b4e-4cfd-8624-f86600972f40" xsi:nil="true"/>
    <DefaultSectionNames xmlns="c3551353-0b4e-4cfd-8624-f86600972f40" xsi:nil="true"/>
    <FolderType xmlns="c3551353-0b4e-4cfd-8624-f86600972f40" xsi:nil="true"/>
    <Teachers xmlns="c3551353-0b4e-4cfd-8624-f86600972f40">
      <UserInfo>
        <DisplayName/>
        <AccountId xsi:nil="true"/>
        <AccountType/>
      </UserInfo>
    </Teachers>
  </documentManagement>
</p:properties>
</file>

<file path=customXml/itemProps1.xml><?xml version="1.0" encoding="utf-8"?>
<ds:datastoreItem xmlns:ds="http://schemas.openxmlformats.org/officeDocument/2006/customXml" ds:itemID="{A2BCC49B-CEC2-46CB-9002-C79C863499A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56BBFE9-BDC3-471E-8C92-B7C1386F81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551353-0b4e-4cfd-8624-f86600972f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93B9B5F-888C-4542-9A79-092CE4AB5EC7}">
  <ds:schemaRefs>
    <ds:schemaRef ds:uri="http://schemas.openxmlformats.org/package/2006/metadata/core-properties"/>
    <ds:schemaRef ds:uri="http://purl.org/dc/terms/"/>
    <ds:schemaRef ds:uri="http://www.w3.org/XML/1998/namespace"/>
    <ds:schemaRef ds:uri="http://schemas.microsoft.com/office/2006/metadata/properties"/>
    <ds:schemaRef ds:uri="c3551353-0b4e-4cfd-8624-f86600972f40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7175</TotalTime>
  <Words>144</Words>
  <Application>Microsoft Office PowerPoint</Application>
  <PresentationFormat>Widescreen</PresentationFormat>
  <Paragraphs>80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Sk-Modernist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 S Martinez</dc:creator>
  <cp:lastModifiedBy>Mr P McGovern</cp:lastModifiedBy>
  <cp:revision>217</cp:revision>
  <dcterms:created xsi:type="dcterms:W3CDTF">2019-09-10T12:39:56Z</dcterms:created>
  <dcterms:modified xsi:type="dcterms:W3CDTF">2021-03-16T16:28:59Z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0x010100CF18297CF32B59409BC74DC3EAF6C04E</vt:lpwstr>
  </property>
</Properties>
</file>