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00"/>
    <a:srgbClr val="656668"/>
    <a:srgbClr val="1D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94658"/>
  </p:normalViewPr>
  <p:slideViewPr>
    <p:cSldViewPr snapToGrid="0" snapToObjects="1">
      <p:cViewPr varScale="1">
        <p:scale>
          <a:sx n="84" d="100"/>
          <a:sy n="84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2A95-1E55-469A-A304-430538C34CBB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5D1-3916-44CA-AF02-97076CA8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B8A49E-BB39-DB5B-92C5-FED08052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5C3853C-C383-F65E-CDAE-0D67E667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1C7A498-6589-0156-2920-BAF1C9E66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C9F412-5BF3-E5B4-8276-54BA215C0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7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A82528-7F25-4949-D09E-A555A65F7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28AEDB0-5570-5FD2-5EA5-5F2B2D238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72A0768-C181-8AD6-ACE5-BC6B0B9BC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90A8CC-EA3F-2065-66CE-48C6469CD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9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257-F35A-464B-8E05-18A3B2E389F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C53C7C-A9C3-5A42-96FB-AF5C9EE4B6FE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£0.95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C9962C-1439-8C4C-AADB-6B98E85AA481}"/>
              </a:ext>
            </a:extLst>
          </p:cNvPr>
          <p:cNvSpPr/>
          <p:nvPr/>
        </p:nvSpPr>
        <p:spPr>
          <a:xfrm>
            <a:off x="5325838" y="4259375"/>
            <a:ext cx="17723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r>
              <a:rPr lang="en-GB" sz="800" b="1" dirty="0">
                <a:solidFill>
                  <a:srgbClr val="A8C757"/>
                </a:solidFill>
                <a:effectLst/>
              </a:rPr>
              <a:t/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Lemon Blondie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(G,E)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Lemon and Ginger Shortbread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Jamaican Ginger Cake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it-IT" sz="800" b="0" dirty="0">
                <a:solidFill>
                  <a:schemeClr val="tx1"/>
                </a:solidFill>
                <a:effectLst/>
              </a:rPr>
              <a:t>Chocolate Sponge Pudding </a:t>
            </a:r>
            <a:r>
              <a:rPr lang="it-IT" sz="800" b="1" dirty="0">
                <a:solidFill>
                  <a:schemeClr val="tx1"/>
                </a:solidFill>
                <a:effectLst/>
              </a:rPr>
              <a:t>(G,E,Mk,So)</a:t>
            </a:r>
            <a:r>
              <a:rPr lang="en-GB" sz="400" b="1" dirty="0">
                <a:solidFill>
                  <a:srgbClr val="F0A000"/>
                </a:solidFill>
              </a:rPr>
              <a:t> </a:t>
            </a:r>
          </a:p>
          <a:p>
            <a:pPr algn="ctr"/>
            <a:endParaRPr lang="en-GB" sz="400" b="1" dirty="0">
              <a:solidFill>
                <a:srgbClr val="F0A000"/>
              </a:solidFill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Dorset Apple Cake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Mk,E,G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F7B55BC-B0F9-AB8C-8180-0DB6ACD4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10813"/>
              </p:ext>
            </p:extLst>
          </p:nvPr>
        </p:nvGraphicFramePr>
        <p:xfrm>
          <a:off x="160465" y="1321684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Peri-Peri</a:t>
                      </a:r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Chicken with</a:t>
                      </a:r>
                      <a:b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Lemon &amp; Herb Sauce</a:t>
                      </a:r>
                    </a:p>
                    <a:p>
                      <a:pPr algn="ctr"/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</a:p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Caulflower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Lemon &amp; Herb Sauce</a:t>
                      </a:r>
                    </a:p>
                    <a:p>
                      <a:pPr algn="ctr"/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</a:p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Spicy Wedges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Mu,G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Crushed Minty Peas</a:t>
                      </a:r>
                    </a:p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Lasagne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Garlic Bread and Salad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Mediterranean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Roasted Vegetable Lasagne with Garlic Bread and Salad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Dinner with Stuffing &amp; Chicken Gravy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Butternut Pie with Crunchy Crust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Crunchy Roast Potatoes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Cabbage and Carrots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 Curious Beef Enchilada with Spicy Tomato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Bean and Vegetable Enchilada with Spicy Tomato Sauce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Slaw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b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Sausage Roll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Onion Pattie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633DFB-A746-CD96-944A-15B16B2E5E65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21/4/25,12/5/25,,9/6/25,30/6/25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729F6F-C38C-4CA7-357C-9A470815CD1B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DD4470-F110-4D7F-E4CE-4043D1811771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494064-9E9D-A34C-B409-8F736C8B6A8D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£2.40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733C1B0-E52D-1FFD-F775-03C8D30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20836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Jamaican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Pattie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GB" sz="8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5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5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Blackened Cajun Chicken Baguette with Sweet Chilli Sauce</a:t>
                      </a:r>
                      <a: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Wrap with BBQ Sauce</a:t>
                      </a:r>
                      <a: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 Chicken Baguette with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Garlic Mayo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G,Se,Mk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Burger with </a:t>
                      </a:r>
                      <a:r>
                        <a:rPr lang="en-GB" sz="900" b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Mayonaise</a:t>
                      </a:r>
                      <a: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b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EB85EB-006E-A13C-A5B8-5D633E9491A4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>
                <a:solidFill>
                  <a:srgbClr val="F0A000"/>
                </a:solidFill>
              </a:rPr>
              <a:t>From £1.85</a:t>
            </a:r>
            <a:endParaRPr lang="en-US" sz="1100" b="1" i="1" dirty="0">
              <a:solidFill>
                <a:srgbClr val="F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977385D-5C3C-D3E2-DB83-A179C985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0C59E5-61D0-69B5-9D74-9D4F50AC5711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£0.95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9719E0-43F2-E2EF-DE0D-D7D7BC95A9F5}"/>
              </a:ext>
            </a:extLst>
          </p:cNvPr>
          <p:cNvSpPr/>
          <p:nvPr/>
        </p:nvSpPr>
        <p:spPr>
          <a:xfrm>
            <a:off x="5325838" y="4169097"/>
            <a:ext cx="17723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r>
              <a:rPr lang="en-GB" sz="800" b="1" dirty="0">
                <a:solidFill>
                  <a:srgbClr val="A8C757"/>
                </a:solidFill>
                <a:effectLst/>
              </a:rPr>
              <a:t/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Raspberry and Coconut Sponge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/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Churros with Chocolate Dipping Sauce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(G,E,MK)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Crumble &amp; Custard </a:t>
            </a:r>
            <a:b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G,E,Mk,So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it-IT" sz="800" dirty="0"/>
              <a:t>Frosted Carrot Cake</a:t>
            </a:r>
            <a:r>
              <a:rPr lang="it-IT" sz="800" b="0" dirty="0">
                <a:solidFill>
                  <a:schemeClr val="tx1"/>
                </a:solidFill>
                <a:effectLst/>
              </a:rPr>
              <a:t/>
            </a:r>
            <a:br>
              <a:rPr lang="it-IT" sz="800" b="0" dirty="0">
                <a:solidFill>
                  <a:schemeClr val="tx1"/>
                </a:solidFill>
                <a:effectLst/>
              </a:rPr>
            </a:br>
            <a:r>
              <a:rPr lang="it-IT" sz="800" b="1" dirty="0">
                <a:solidFill>
                  <a:schemeClr val="tx1"/>
                </a:solidFill>
                <a:effectLst/>
              </a:rPr>
              <a:t>(G,E,Mk)</a:t>
            </a:r>
            <a:br>
              <a:rPr lang="it-IT" sz="800" b="1" dirty="0">
                <a:solidFill>
                  <a:schemeClr val="tx1"/>
                </a:solidFill>
                <a:effectLst/>
              </a:rPr>
            </a:br>
            <a:r>
              <a:rPr lang="it-IT" sz="400" b="0" dirty="0">
                <a:solidFill>
                  <a:schemeClr val="tx1"/>
                </a:solidFill>
                <a:effectLst/>
              </a:rPr>
              <a:t> </a:t>
            </a:r>
            <a:r>
              <a:rPr lang="it-IT" sz="800" b="0" dirty="0">
                <a:solidFill>
                  <a:schemeClr val="tx1"/>
                </a:solidFill>
                <a:effectLst/>
              </a:rPr>
              <a:t/>
            </a:r>
            <a:br>
              <a:rPr lang="it-IT" sz="800" b="0" dirty="0">
                <a:solidFill>
                  <a:schemeClr val="tx1"/>
                </a:solidFill>
                <a:effectLst/>
              </a:rPr>
            </a:br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Brownie </a:t>
            </a:r>
            <a:b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F70C560-D671-A629-0F3A-93B579EEB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66695"/>
              </p:ext>
            </p:extLst>
          </p:nvPr>
        </p:nvGraphicFramePr>
        <p:xfrm>
          <a:off x="160465" y="1321684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with Sour Cream and Pico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Gallo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Mu,Mk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 Curious Smoky Veggie Chilli with Pico De Gallo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Mu,Ce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Onion Rice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Corn and Pepper Salad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Mildly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Spiced Chicken and Olive Tagine with Harissa Yoghurt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Mk,So,G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Potato and Butternut Tagine with Harissa Yoghurt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G,Su,Mk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Herby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G,Mu,So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Carrot and Orange Salad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Sausages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Onion Gravy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HALAL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Sausage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Vegan Sausages with Onion Gravy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Potatoes (Mk)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Broccoli 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Chicken Katsu with Curry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Sweet Potato Katsu with Curry Sauce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Salad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Roll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G,Mk,So,Su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Wholemeal Curried Vegetable Pasty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Chips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B43A8E-BEAB-EAAC-EF11-2503937D12F2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28/4/25,19/5/25,16/6/25,7/7/25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FA3188-BDB4-74CB-0FBA-122BB42CF165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DA265-FDC2-937A-76FD-3579A1533158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DD99B5-9CAE-45F1-6BEA-23F388A4B344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BCCC07-5D36-1277-2C6E-13C1846C6208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£2.40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7CCAC7F2-8D41-E5EA-7BDD-B26D3CD8F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5720"/>
              </p:ext>
            </p:extLst>
          </p:nvPr>
        </p:nvGraphicFramePr>
        <p:xfrm>
          <a:off x="179614" y="5224084"/>
          <a:ext cx="4400550" cy="157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Pizza </a:t>
                      </a: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Panini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Loaded Nachos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G,E,F,Se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Jamaican Pattie 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Jerk Chicken Baguette with</a:t>
                      </a:r>
                      <a:r>
                        <a:rPr lang="en-GB" sz="9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Mint Yoghurt Dressing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Tomato Calzone</a:t>
                      </a:r>
                      <a: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£1.60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B63FB6-1B21-9832-066D-20837E60D0C6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£1.85</a:t>
            </a:r>
          </a:p>
        </p:txBody>
      </p:sp>
    </p:spTree>
    <p:extLst>
      <p:ext uri="{BB962C8B-B14F-4D97-AF65-F5344CB8AC3E}">
        <p14:creationId xmlns:p14="http://schemas.microsoft.com/office/powerpoint/2010/main" val="15077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1851BCB-1339-9F50-9549-476138A85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003DED-4B30-FFA4-3DBC-C2513C79128E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£0.95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6498852-EEC1-767F-EF4A-B0CA15AC1241}"/>
              </a:ext>
            </a:extLst>
          </p:cNvPr>
          <p:cNvSpPr/>
          <p:nvPr/>
        </p:nvSpPr>
        <p:spPr>
          <a:xfrm>
            <a:off x="5325838" y="4316143"/>
            <a:ext cx="17723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r>
              <a:rPr lang="en-GB" sz="800" b="1" dirty="0">
                <a:solidFill>
                  <a:srgbClr val="A8C757"/>
                </a:solidFill>
                <a:effectLst/>
              </a:rPr>
              <a:t/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Marble Sponge</a:t>
            </a:r>
            <a:r>
              <a:rPr lang="en-GB" sz="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</a:t>
            </a:r>
            <a:r>
              <a:rPr lang="en-GB" sz="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/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it-IT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Peach Melba Traybake</a:t>
            </a:r>
            <a:r>
              <a:rPr lang="it-IT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(G,E,Mk)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/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Banana Loaf Cake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G,E,Mk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/>
              <a:t>Mixed Berry Flapjack</a:t>
            </a:r>
            <a:r>
              <a:rPr lang="en-GB" sz="800" b="0" dirty="0">
                <a:solidFill>
                  <a:schemeClr val="tx1"/>
                </a:solidFill>
                <a:effectLst/>
              </a:rPr>
              <a:t>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/>
              <a:t>G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  <a:r>
              <a:rPr lang="it-IT" sz="800" b="1" dirty="0">
                <a:solidFill>
                  <a:schemeClr val="tx1"/>
                </a:solidFill>
                <a:effectLst/>
              </a:rPr>
              <a:t/>
            </a:r>
            <a:br>
              <a:rPr lang="it-IT" sz="800" b="1" dirty="0">
                <a:solidFill>
                  <a:schemeClr val="tx1"/>
                </a:solidFill>
                <a:effectLst/>
              </a:rPr>
            </a:br>
            <a:r>
              <a:rPr lang="it-IT" sz="400" b="0" dirty="0">
                <a:solidFill>
                  <a:schemeClr val="tx1"/>
                </a:solidFill>
                <a:effectLst/>
              </a:rPr>
              <a:t> </a:t>
            </a:r>
            <a:r>
              <a:rPr lang="it-IT" sz="800" b="0" dirty="0">
                <a:solidFill>
                  <a:schemeClr val="tx1"/>
                </a:solidFill>
                <a:effectLst/>
              </a:rPr>
              <a:t/>
            </a:r>
            <a:br>
              <a:rPr lang="it-IT" sz="800" b="0" dirty="0">
                <a:solidFill>
                  <a:schemeClr val="tx1"/>
                </a:solidFill>
                <a:effectLst/>
              </a:rPr>
            </a:br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Vanilla Cheesecake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G,Su,E,Mk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F863CF8-D206-0BDE-EEB5-171E16B58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84187"/>
              </p:ext>
            </p:extLst>
          </p:nvPr>
        </p:nvGraphicFramePr>
        <p:xfrm>
          <a:off x="160465" y="1321684"/>
          <a:ext cx="7509010" cy="2044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xmlns="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xmlns="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Burger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Chicken Burger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G,Mu,Se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Falfel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Burger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Baked Wedges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Crunch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Seasonal Salad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Yakisoba Stir Fried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with Toasted Seeds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G,Se,So,Mu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Eat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Curious Stir-Fried Yakisoba Vegetables with Toasted Seeds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G,Se,So,Mu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Noodles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Chinese Leaf and Cabbage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Mex Chicken Burrito with Salsa and Sour Cream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Mk,G,Mu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Curious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Mex Burrito with Salsa and Sour Cream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Mk,G,Mu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</a:t>
                      </a:r>
                      <a:endParaRPr lang="en-GB" sz="8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Zesty Mexican Slaw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E,Mu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Makhani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Mango Chutney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Paneer and Vegetable </a:t>
                      </a:r>
                      <a:r>
                        <a:rPr lang="en-GB" sz="8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Makhani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Mango Chutney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Pilau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</a:t>
                      </a:r>
                      <a:b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Aromatic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Roasted Cauliflower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(G,F)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Roll 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G,Su,So,Mk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Spring Roll with Sweet and Sour Sauce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/>
                      <a:endParaRPr lang="en-GB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5E3F77-5F5B-05D7-87CC-DC324E8AA199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solidFill>
                  <a:srgbClr val="656668"/>
                </a:solidFill>
              </a:rPr>
              <a:t>5/5/25,2/6/25,23/6/25,14/7/25</a:t>
            </a:r>
            <a:endParaRPr lang="en-US" sz="800" i="1" dirty="0">
              <a:solidFill>
                <a:srgbClr val="65666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F63EA-A17F-2271-638B-EE791886E082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BDD04-3093-120C-1D58-4DE794511361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B6E6F1-7CFC-23A4-3071-4B07D27F1B8D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£1.60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79FE47-97AA-F00C-E68C-FC35F887DC9C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£2.40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8604B15-A20B-BCFB-4576-EAE4AA3EC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39006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xmlns="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xmlns="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xmlns="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xmlns="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Jamaican Pattie</a:t>
                      </a:r>
                      <a: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G,E,So,Su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Chicken Wrap</a:t>
                      </a:r>
                      <a: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Pizza Slice</a:t>
                      </a:r>
                      <a: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G,Mk,Mu,So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Firecracker Chicken Skewers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Flat Bread with Spicy Mayo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</a:t>
                      </a:r>
                      <a:r>
                        <a:rPr lang="en-GB" sz="9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Herb Chicken Baguette with Garlic Mayo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G,E)</a:t>
                      </a:r>
                      <a:endParaRPr lang="en-GB" sz="9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DE8AC1-9FC4-7905-88BF-2D1AB00BACBD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£1.85</a:t>
            </a:r>
          </a:p>
        </p:txBody>
      </p:sp>
    </p:spTree>
    <p:extLst>
      <p:ext uri="{BB962C8B-B14F-4D97-AF65-F5344CB8AC3E}">
        <p14:creationId xmlns:p14="http://schemas.microsoft.com/office/powerpoint/2010/main" val="257734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375</Words>
  <Application>Microsoft Office PowerPoint</Application>
  <PresentationFormat>A4 Paper (210x297 mm)</PresentationFormat>
  <Paragraphs>157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Ferris</dc:creator>
  <cp:lastModifiedBy>Lee Pennell</cp:lastModifiedBy>
  <cp:revision>74</cp:revision>
  <dcterms:created xsi:type="dcterms:W3CDTF">2023-09-28T15:12:01Z</dcterms:created>
  <dcterms:modified xsi:type="dcterms:W3CDTF">2025-03-28T08:38:52Z</dcterms:modified>
</cp:coreProperties>
</file>