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CCFF"/>
    <a:srgbClr val="9966FF"/>
    <a:srgbClr val="A159A3"/>
    <a:srgbClr val="FF99FF"/>
    <a:srgbClr val="CC66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A6B366-ED93-8860-466B-536E7313F7C6}" v="1204" dt="2024-12-20T12:04:20.3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35" autoAdjust="0"/>
    <p:restoredTop sz="94660"/>
  </p:normalViewPr>
  <p:slideViewPr>
    <p:cSldViewPr snapToGrid="0">
      <p:cViewPr varScale="1">
        <p:scale>
          <a:sx n="54" d="100"/>
          <a:sy n="54" d="100"/>
        </p:scale>
        <p:origin x="6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f762fc600ae8968ea97fb29b0d8e987d523cc23d38ecfb0f3870aa5810241393::" providerId="AD" clId="Web-{78A6B366-ED93-8860-466B-536E7313F7C6}"/>
    <pc:docChg chg="modSld">
      <pc:chgData name="Guest User" userId="S::urn:spo:anon#f762fc600ae8968ea97fb29b0d8e987d523cc23d38ecfb0f3870aa5810241393::" providerId="AD" clId="Web-{78A6B366-ED93-8860-466B-536E7313F7C6}" dt="2024-12-20T12:04:20.302" v="666" actId="1076"/>
      <pc:docMkLst>
        <pc:docMk/>
      </pc:docMkLst>
      <pc:sldChg chg="modSp">
        <pc:chgData name="Guest User" userId="S::urn:spo:anon#f762fc600ae8968ea97fb29b0d8e987d523cc23d38ecfb0f3870aa5810241393::" providerId="AD" clId="Web-{78A6B366-ED93-8860-466B-536E7313F7C6}" dt="2024-12-20T11:44:35.049" v="54" actId="14100"/>
        <pc:sldMkLst>
          <pc:docMk/>
          <pc:sldMk cId="1680792624" sldId="259"/>
        </pc:sldMkLst>
        <pc:spChg chg="mod">
          <ac:chgData name="Guest User" userId="S::urn:spo:anon#f762fc600ae8968ea97fb29b0d8e987d523cc23d38ecfb0f3870aa5810241393::" providerId="AD" clId="Web-{78A6B366-ED93-8860-466B-536E7313F7C6}" dt="2024-12-20T11:44:35.049" v="54" actId="14100"/>
          <ac:spMkLst>
            <pc:docMk/>
            <pc:sldMk cId="1680792624" sldId="259"/>
            <ac:spMk id="121" creationId="{EB40E772-14EB-40A6-BC0C-B14702FC924A}"/>
          </ac:spMkLst>
        </pc:spChg>
        <pc:spChg chg="mod">
          <ac:chgData name="Guest User" userId="S::urn:spo:anon#f762fc600ae8968ea97fb29b0d8e987d523cc23d38ecfb0f3870aa5810241393::" providerId="AD" clId="Web-{78A6B366-ED93-8860-466B-536E7313F7C6}" dt="2024-12-20T11:42:09.560" v="1" actId="20577"/>
          <ac:spMkLst>
            <pc:docMk/>
            <pc:sldMk cId="1680792624" sldId="259"/>
            <ac:spMk id="257" creationId="{12BA635B-390E-4AD7-8791-1941AF15A91B}"/>
          </ac:spMkLst>
        </pc:spChg>
      </pc:sldChg>
      <pc:sldChg chg="addSp delSp modSp">
        <pc:chgData name="Guest User" userId="S::urn:spo:anon#f762fc600ae8968ea97fb29b0d8e987d523cc23d38ecfb0f3870aa5810241393::" providerId="AD" clId="Web-{78A6B366-ED93-8860-466B-536E7313F7C6}" dt="2024-12-20T12:04:20.302" v="666" actId="1076"/>
        <pc:sldMkLst>
          <pc:docMk/>
          <pc:sldMk cId="3573498752" sldId="261"/>
        </pc:sldMkLst>
        <pc:spChg chg="add del mod">
          <ac:chgData name="Guest User" userId="S::urn:spo:anon#f762fc600ae8968ea97fb29b0d8e987d523cc23d38ecfb0f3870aa5810241393::" providerId="AD" clId="Web-{78A6B366-ED93-8860-466B-536E7313F7C6}" dt="2024-12-20T11:56:22.898" v="364"/>
          <ac:spMkLst>
            <pc:docMk/>
            <pc:sldMk cId="3573498752" sldId="261"/>
            <ac:spMk id="6" creationId="{CAF7B655-87AE-FA69-3F08-2A4D8663F505}"/>
          </ac:spMkLst>
        </pc:spChg>
        <pc:spChg chg="add del mod">
          <ac:chgData name="Guest User" userId="S::urn:spo:anon#f762fc600ae8968ea97fb29b0d8e987d523cc23d38ecfb0f3870aa5810241393::" providerId="AD" clId="Web-{78A6B366-ED93-8860-466B-536E7313F7C6}" dt="2024-12-20T11:58:31.245" v="445"/>
          <ac:spMkLst>
            <pc:docMk/>
            <pc:sldMk cId="3573498752" sldId="261"/>
            <ac:spMk id="14" creationId="{97DD8D06-81C8-E5FC-89FC-E5A580F39706}"/>
          </ac:spMkLst>
        </pc:spChg>
        <pc:spChg chg="add mod">
          <ac:chgData name="Guest User" userId="S::urn:spo:anon#f762fc600ae8968ea97fb29b0d8e987d523cc23d38ecfb0f3870aa5810241393::" providerId="AD" clId="Web-{78A6B366-ED93-8860-466B-536E7313F7C6}" dt="2024-12-20T12:01:53.829" v="618" actId="1076"/>
          <ac:spMkLst>
            <pc:docMk/>
            <pc:sldMk cId="3573498752" sldId="261"/>
            <ac:spMk id="15" creationId="{C50BDDC6-020D-D479-025D-BAACF3B9F35C}"/>
          </ac:spMkLst>
        </pc:spChg>
        <pc:spChg chg="add mod">
          <ac:chgData name="Guest User" userId="S::urn:spo:anon#f762fc600ae8968ea97fb29b0d8e987d523cc23d38ecfb0f3870aa5810241393::" providerId="AD" clId="Web-{78A6B366-ED93-8860-466B-536E7313F7C6}" dt="2024-12-20T12:04:20.302" v="666" actId="1076"/>
          <ac:spMkLst>
            <pc:docMk/>
            <pc:sldMk cId="3573498752" sldId="261"/>
            <ac:spMk id="25" creationId="{A49076B5-BC28-3469-871C-9915AFACC007}"/>
          </ac:spMkLst>
        </pc:spChg>
        <pc:spChg chg="mod">
          <ac:chgData name="Guest User" userId="S::urn:spo:anon#f762fc600ae8968ea97fb29b0d8e987d523cc23d38ecfb0f3870aa5810241393::" providerId="AD" clId="Web-{78A6B366-ED93-8860-466B-536E7313F7C6}" dt="2024-12-20T11:47:29.132" v="124" actId="20577"/>
          <ac:spMkLst>
            <pc:docMk/>
            <pc:sldMk cId="3573498752" sldId="261"/>
            <ac:spMk id="51" creationId="{12BA635B-390E-4AD7-8791-1941AF15A91B}"/>
          </ac:spMkLst>
        </pc:spChg>
        <pc:spChg chg="mod">
          <ac:chgData name="Guest User" userId="S::urn:spo:anon#f762fc600ae8968ea97fb29b0d8e987d523cc23d38ecfb0f3870aa5810241393::" providerId="AD" clId="Web-{78A6B366-ED93-8860-466B-536E7313F7C6}" dt="2024-12-20T11:51:54.780" v="207" actId="1076"/>
          <ac:spMkLst>
            <pc:docMk/>
            <pc:sldMk cId="3573498752" sldId="261"/>
            <ac:spMk id="108" creationId="{EB40E772-14EB-40A6-BC0C-B14702FC924A}"/>
          </ac:spMkLst>
        </pc:spChg>
        <pc:spChg chg="mod">
          <ac:chgData name="Guest User" userId="S::urn:spo:anon#f762fc600ae8968ea97fb29b0d8e987d523cc23d38ecfb0f3870aa5810241393::" providerId="AD" clId="Web-{78A6B366-ED93-8860-466B-536E7313F7C6}" dt="2024-12-20T11:54:32.676" v="321" actId="20577"/>
          <ac:spMkLst>
            <pc:docMk/>
            <pc:sldMk cId="3573498752" sldId="261"/>
            <ac:spMk id="112" creationId="{1B7569B0-8BAD-4E64-81C1-BFCF2A2B2080}"/>
          </ac:spMkLst>
        </pc:spChg>
        <pc:spChg chg="mod">
          <ac:chgData name="Guest User" userId="S::urn:spo:anon#f762fc600ae8968ea97fb29b0d8e987d523cc23d38ecfb0f3870aa5810241393::" providerId="AD" clId="Web-{78A6B366-ED93-8860-466B-536E7313F7C6}" dt="2024-12-20T11:55:40.771" v="356" actId="14100"/>
          <ac:spMkLst>
            <pc:docMk/>
            <pc:sldMk cId="3573498752" sldId="261"/>
            <ac:spMk id="257" creationId="{12BA635B-390E-4AD7-8791-1941AF15A91B}"/>
          </ac:spMkLst>
        </pc:spChg>
        <pc:spChg chg="mod">
          <ac:chgData name="Guest User" userId="S::urn:spo:anon#f762fc600ae8968ea97fb29b0d8e987d523cc23d38ecfb0f3870aa5810241393::" providerId="AD" clId="Web-{78A6B366-ED93-8860-466B-536E7313F7C6}" dt="2024-12-20T11:58:47.511" v="451"/>
          <ac:spMkLst>
            <pc:docMk/>
            <pc:sldMk cId="3573498752" sldId="261"/>
            <ac:spMk id="271" creationId="{70F5D6E5-01B1-42E3-AA99-A2758133F3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77783-0D38-F942-9676-E30B698E94DC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12575-F0E7-7346-BF56-9C4CEF45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4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60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84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7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1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0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66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9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51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34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1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531A4-E1C4-4CC6-87F9-44A16E3E4033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5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72927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12110" y="610562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563288" y="5195959"/>
            <a:ext cx="45530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 Shape, Line and Tone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673675" y="1211493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92664" y="4261182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337335" y="6159722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87963" y="51506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1024752" y="3458938"/>
            <a:ext cx="9590551" cy="57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974814" y="317463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208944" y="2821761"/>
            <a:ext cx="288355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Surrealism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712672" y="566604"/>
            <a:ext cx="422853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Surrealism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416730" y="898198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7961311" y="2791821"/>
            <a:ext cx="445844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Acrylic Paint techniques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993112" y="493178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5402979" cy="394186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ART Year 10 Curriculum Roadmap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6114220" y="5226225"/>
            <a:ext cx="403234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Texture, pattern and line</a:t>
            </a:r>
            <a:endParaRPr lang="en-US" sz="14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BC5A6F95-D8EF-4AD7-AA9A-E5E7603BE731}"/>
              </a:ext>
            </a:extLst>
          </p:cNvPr>
          <p:cNvSpPr txBox="1"/>
          <p:nvPr/>
        </p:nvSpPr>
        <p:spPr>
          <a:xfrm>
            <a:off x="6742455" y="534021"/>
            <a:ext cx="43636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2: Surrealism 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380951" y="5502213"/>
            <a:ext cx="385092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Explore natural forms in a range of media, tonal range and how to use a range of sketching pencils, use pen fine liner – texture pattern and line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B7569B0-8BAD-4E64-81C1-BFCF2A2B2080}"/>
              </a:ext>
            </a:extLst>
          </p:cNvPr>
          <p:cNvSpPr txBox="1"/>
          <p:nvPr/>
        </p:nvSpPr>
        <p:spPr>
          <a:xfrm>
            <a:off x="6642713" y="5466936"/>
            <a:ext cx="286535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Understand how to create an artist research page incl. analysis and interpretation of artwork. Intro to artist Karl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Blessfeldt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.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Monoprinting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, 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6955419" y="3078658"/>
            <a:ext cx="340020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Create a clay final piece inspired by natural forms, to make creative designs in 3D sculptural elements  when designing and constructing a ceramic piece.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931622" y="3038945"/>
            <a:ext cx="314620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Intro to surrealism, understanding of formal elements, tonal range, surreal mood board images, develop skills in mixed materials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950099" y="840261"/>
            <a:ext cx="297009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Artist research pages and responses, design ideas – inspired by sketchbook work. Demonstrate visual language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6559910" y="850077"/>
            <a:ext cx="314620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To understand how to develop and refine an initial design. Create final piece plan and have clear meaning and message</a:t>
            </a:r>
          </a:p>
        </p:txBody>
      </p:sp>
    </p:spTree>
    <p:extLst>
      <p:ext uri="{BB962C8B-B14F-4D97-AF65-F5344CB8AC3E}">
        <p14:creationId xmlns:p14="http://schemas.microsoft.com/office/powerpoint/2010/main" val="168079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86000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12110" y="610562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432504" y="5243625"/>
            <a:ext cx="45530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 Identity: Self-portraits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673675" y="1211493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92664" y="4261182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337335" y="6159722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87963" y="51506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1024752" y="3458938"/>
            <a:ext cx="9590551" cy="57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974814" y="317463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189195" y="2618046"/>
            <a:ext cx="432915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DECIDED ONCE EXAM TOPIC IS GIVEN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036244" y="590158"/>
            <a:ext cx="3538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EXAM PREP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416730" y="898198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669714" y="2636740"/>
            <a:ext cx="527282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EXTERNALLY SET PROJECT BY EXAM BOARD</a:t>
            </a: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90827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5576852" cy="363829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ART Year 11 Curriculum Roadmap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6086403" y="5015420"/>
            <a:ext cx="413191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Distortion and self-portraits</a:t>
            </a:r>
            <a:endParaRPr lang="en-US" sz="14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BC5A6F95-D8EF-4AD7-AA9A-E5E7603BE731}"/>
              </a:ext>
            </a:extLst>
          </p:cNvPr>
          <p:cNvSpPr txBox="1"/>
          <p:nvPr/>
        </p:nvSpPr>
        <p:spPr>
          <a:xfrm>
            <a:off x="7758400" y="605863"/>
            <a:ext cx="374701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2: EXAM PREP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356100" y="5456978"/>
            <a:ext cx="415690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Draw from observation, apply mark making skills and tonal range to a se-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ries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of drawings of facial, self portraits.  Select  a subtheme within the project, and explore 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relavent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artist's work  gaining ideas for personal response 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B7569B0-8BAD-4E64-81C1-BFCF2A2B2080}"/>
              </a:ext>
            </a:extLst>
          </p:cNvPr>
          <p:cNvSpPr txBox="1"/>
          <p:nvPr/>
        </p:nvSpPr>
        <p:spPr>
          <a:xfrm>
            <a:off x="6497855" y="5456751"/>
            <a:ext cx="32865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Develop ideas for final personalised outcome, showcasing skilled use of materials and generating a thoughtful final piece in a material of their choice.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0BDDC6-020D-D479-025D-BAACF3B9F35C}"/>
              </a:ext>
            </a:extLst>
          </p:cNvPr>
          <p:cNvSpPr txBox="1"/>
          <p:nvPr/>
        </p:nvSpPr>
        <p:spPr>
          <a:xfrm>
            <a:off x="6910680" y="3060689"/>
            <a:ext cx="321443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Initial research and developing ideas relating to the ESA theme, selecting artists and creating outcomes that develop their knowledge and ideas. 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9076B5-BC28-3469-871C-9915AFACC007}"/>
              </a:ext>
            </a:extLst>
          </p:cNvPr>
          <p:cNvSpPr txBox="1"/>
          <p:nvPr/>
        </p:nvSpPr>
        <p:spPr>
          <a:xfrm>
            <a:off x="1646862" y="3201056"/>
            <a:ext cx="367564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Develop ideas for final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personalised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outcome, using materials they are most skilled in and generating a thoughtful final piece concluding the project.</a:t>
            </a:r>
          </a:p>
        </p:txBody>
      </p:sp>
    </p:spTree>
    <p:extLst>
      <p:ext uri="{BB962C8B-B14F-4D97-AF65-F5344CB8AC3E}">
        <p14:creationId xmlns:p14="http://schemas.microsoft.com/office/powerpoint/2010/main" val="3573498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8f8ea2-9586-4c47-9997-81d61fd0d792" xsi:nil="true"/>
    <lcf76f155ced4ddcb4097134ff3c332f xmlns="ee0d1c78-f6f5-4e44-83d1-3d2a08c71ee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B85845E2DBE045B3E75429F8A6F4E1" ma:contentTypeVersion="17" ma:contentTypeDescription="Create a new document." ma:contentTypeScope="" ma:versionID="83032884fffeaf0d7f41474777421989">
  <xsd:schema xmlns:xsd="http://www.w3.org/2001/XMLSchema" xmlns:xs="http://www.w3.org/2001/XMLSchema" xmlns:p="http://schemas.microsoft.com/office/2006/metadata/properties" xmlns:ns2="ee0d1c78-f6f5-4e44-83d1-3d2a08c71eeb" xmlns:ns3="9b8f8ea2-9586-4c47-9997-81d61fd0d792" targetNamespace="http://schemas.microsoft.com/office/2006/metadata/properties" ma:root="true" ma:fieldsID="ccaa67d50decb72b50f38ceccc20c9c8" ns2:_="" ns3:_="">
    <xsd:import namespace="ee0d1c78-f6f5-4e44-83d1-3d2a08c71eeb"/>
    <xsd:import namespace="9b8f8ea2-9586-4c47-9997-81d61fd0d7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d1c78-f6f5-4e44-83d1-3d2a08c71e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46cd733-550f-4587-828e-f8b8c11519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f8ea2-9586-4c47-9997-81d61fd0d79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117837a-d3b2-4042-beaa-d20ade4436ea}" ma:internalName="TaxCatchAll" ma:showField="CatchAllData" ma:web="9b8f8ea2-9586-4c47-9997-81d61fd0d7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B38583-F401-451B-9BF6-A7D89FF006F8}">
  <ds:schemaRefs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ee0d1c78-f6f5-4e44-83d1-3d2a08c71eeb"/>
    <ds:schemaRef ds:uri="9b8f8ea2-9586-4c47-9997-81d61fd0d792"/>
  </ds:schemaRefs>
</ds:datastoreItem>
</file>

<file path=customXml/itemProps2.xml><?xml version="1.0" encoding="utf-8"?>
<ds:datastoreItem xmlns:ds="http://schemas.openxmlformats.org/officeDocument/2006/customXml" ds:itemID="{67EAF7F4-1BDD-49F4-9212-E9624E0C3E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d1c78-f6f5-4e44-83d1-3d2a08c71eeb"/>
    <ds:schemaRef ds:uri="9b8f8ea2-9586-4c47-9997-81d61fd0d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9B9583-F363-4762-8FE7-7C9F7551D2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1579</TotalTime>
  <Words>331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B Ames</dc:creator>
  <cp:lastModifiedBy>Miss A Burke</cp:lastModifiedBy>
  <cp:revision>187</cp:revision>
  <dcterms:created xsi:type="dcterms:W3CDTF">2021-06-29T10:02:40Z</dcterms:created>
  <dcterms:modified xsi:type="dcterms:W3CDTF">2024-12-20T12:04:23Z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0x01010018B85845E2DBE045B3E75429F8A6F4E1</vt:lpwstr>
  </property>
</Properties>
</file>